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9" r:id="rId6"/>
    <p:sldId id="275" r:id="rId7"/>
    <p:sldId id="279" r:id="rId8"/>
    <p:sldId id="260" r:id="rId9"/>
    <p:sldId id="268" r:id="rId10"/>
    <p:sldId id="278" r:id="rId11"/>
    <p:sldId id="277" r:id="rId12"/>
    <p:sldId id="276" r:id="rId13"/>
    <p:sldId id="270" r:id="rId14"/>
    <p:sldId id="280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657"/>
    <a:srgbClr val="0937C9"/>
    <a:srgbClr val="F2F2F2"/>
    <a:srgbClr val="FFCC66"/>
    <a:srgbClr val="002774"/>
    <a:srgbClr val="014067"/>
    <a:srgbClr val="3F3F3F"/>
    <a:srgbClr val="014E7D"/>
    <a:srgbClr val="01456F"/>
    <a:srgbClr val="01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82" d="100"/>
          <a:sy n="82" d="100"/>
        </p:scale>
        <p:origin x="600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4074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Лист1!$G$5:$G$6</c:f>
              <c:strCache>
                <c:ptCount val="2"/>
                <c:pt idx="0">
                  <c:v>2021 год</c:v>
                </c:pt>
                <c:pt idx="1">
                  <c:v>2030 год</c:v>
                </c:pt>
              </c:strCache>
            </c:strRef>
          </c:cat>
          <c:val>
            <c:numRef>
              <c:f>Лист1!$H$5:$H$6</c:f>
              <c:numCache>
                <c:formatCode>0%</c:formatCode>
                <c:ptCount val="2"/>
                <c:pt idx="0">
                  <c:v>0.97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C0-43F6-B826-640B5AD0F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4028736"/>
        <c:axId val="454026440"/>
      </c:barChart>
      <c:catAx>
        <c:axId val="45402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01365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4026440"/>
        <c:crosses val="autoZero"/>
        <c:auto val="1"/>
        <c:lblAlgn val="ctr"/>
        <c:lblOffset val="100"/>
        <c:noMultiLvlLbl val="0"/>
      </c:catAx>
      <c:valAx>
        <c:axId val="4540264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454028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B817C9-6BA3-415B-96DD-0C9CC6607F1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0A135DD-ACC9-4C0D-B4C5-E3C11D567C39}">
      <dgm:prSet phldrT="[Текст]"/>
      <dgm:spPr/>
      <dgm:t>
        <a:bodyPr/>
        <a:lstStyle/>
        <a:p>
          <a:r>
            <a:rPr lang="ru-RU" dirty="0"/>
            <a:t>Регламентация требований к обращению с опасными отходами</a:t>
          </a:r>
        </a:p>
      </dgm:t>
    </dgm:pt>
    <dgm:pt modelId="{8473EE37-E9CE-476D-ADD6-E2BE0F143D02}" type="parTrans" cxnId="{0F58BA2D-633B-4D5B-93D6-6DF4451315B0}">
      <dgm:prSet/>
      <dgm:spPr/>
      <dgm:t>
        <a:bodyPr/>
        <a:lstStyle/>
        <a:p>
          <a:endParaRPr lang="ru-RU"/>
        </a:p>
      </dgm:t>
    </dgm:pt>
    <dgm:pt modelId="{0727CB2E-6937-4361-BA1A-A03EA2FB6D65}" type="sibTrans" cxnId="{0F58BA2D-633B-4D5B-93D6-6DF4451315B0}">
      <dgm:prSet/>
      <dgm:spPr/>
      <dgm:t>
        <a:bodyPr/>
        <a:lstStyle/>
        <a:p>
          <a:endParaRPr lang="ru-RU"/>
        </a:p>
      </dgm:t>
    </dgm:pt>
    <dgm:pt modelId="{66024A70-7E86-47DE-886D-AC765A77F8B0}">
      <dgm:prSet phldrT="[Текст]"/>
      <dgm:spPr/>
      <dgm:t>
        <a:bodyPr/>
        <a:lstStyle/>
        <a:p>
          <a:r>
            <a:rPr lang="ru-RU" dirty="0"/>
            <a:t>Экологическое просвещение населения с опасными отходами</a:t>
          </a:r>
        </a:p>
      </dgm:t>
    </dgm:pt>
    <dgm:pt modelId="{B5F5F0CE-A188-4087-9104-DB01342E22F5}" type="parTrans" cxnId="{7939107D-AF44-42AD-A54A-CA14D0791ADA}">
      <dgm:prSet/>
      <dgm:spPr/>
      <dgm:t>
        <a:bodyPr/>
        <a:lstStyle/>
        <a:p>
          <a:endParaRPr lang="ru-RU"/>
        </a:p>
      </dgm:t>
    </dgm:pt>
    <dgm:pt modelId="{BFD953A3-EEFC-4687-87D6-B68241EEAAB0}" type="sibTrans" cxnId="{7939107D-AF44-42AD-A54A-CA14D0791ADA}">
      <dgm:prSet/>
      <dgm:spPr/>
      <dgm:t>
        <a:bodyPr/>
        <a:lstStyle/>
        <a:p>
          <a:endParaRPr lang="ru-RU"/>
        </a:p>
      </dgm:t>
    </dgm:pt>
    <dgm:pt modelId="{DD94874B-76AB-4BE8-8D53-9D9BCB96B3DA}">
      <dgm:prSet phldrT="[Текст]"/>
      <dgm:spPr/>
      <dgm:t>
        <a:bodyPr/>
        <a:lstStyle/>
        <a:p>
          <a:r>
            <a:rPr lang="ru-RU" dirty="0"/>
            <a:t>Поиск способа замена продуктов, которые создают опасные отходы</a:t>
          </a:r>
        </a:p>
      </dgm:t>
    </dgm:pt>
    <dgm:pt modelId="{854A768C-C4B4-4F66-A2BB-93F827C14185}" type="parTrans" cxnId="{7A94BD4A-0D22-4FD0-9CA0-CF5A08BF21A5}">
      <dgm:prSet/>
      <dgm:spPr/>
      <dgm:t>
        <a:bodyPr/>
        <a:lstStyle/>
        <a:p>
          <a:endParaRPr lang="ru-RU"/>
        </a:p>
      </dgm:t>
    </dgm:pt>
    <dgm:pt modelId="{27FC02B7-2DFE-4899-BE7B-BCFDD6D9AA30}" type="sibTrans" cxnId="{7A94BD4A-0D22-4FD0-9CA0-CF5A08BF21A5}">
      <dgm:prSet/>
      <dgm:spPr/>
      <dgm:t>
        <a:bodyPr/>
        <a:lstStyle/>
        <a:p>
          <a:endParaRPr lang="ru-RU"/>
        </a:p>
      </dgm:t>
    </dgm:pt>
    <dgm:pt modelId="{78F49E6F-F388-4AA1-BC33-232EC8D8CA51}">
      <dgm:prSet phldrT="[Текст]"/>
      <dgm:spPr/>
      <dgm:t>
        <a:bodyPr/>
        <a:lstStyle/>
        <a:p>
          <a:r>
            <a:rPr lang="ru-RU" dirty="0"/>
            <a:t>Внедрение </a:t>
          </a:r>
          <a:r>
            <a:rPr lang="ru-RU" dirty="0" err="1"/>
            <a:t>экологичных</a:t>
          </a:r>
          <a:r>
            <a:rPr lang="ru-RU" dirty="0"/>
            <a:t> методов утилизации</a:t>
          </a:r>
        </a:p>
      </dgm:t>
    </dgm:pt>
    <dgm:pt modelId="{CA30E0D2-5ACA-4CFF-B8CD-8FAEF3C0810E}" type="parTrans" cxnId="{4E90BD4D-811E-4131-B58C-FC0686791308}">
      <dgm:prSet/>
      <dgm:spPr/>
      <dgm:t>
        <a:bodyPr/>
        <a:lstStyle/>
        <a:p>
          <a:endParaRPr lang="ru-RU"/>
        </a:p>
      </dgm:t>
    </dgm:pt>
    <dgm:pt modelId="{1252AC1A-99EE-4F94-A56D-4C165AF7E95F}" type="sibTrans" cxnId="{4E90BD4D-811E-4131-B58C-FC0686791308}">
      <dgm:prSet/>
      <dgm:spPr/>
      <dgm:t>
        <a:bodyPr/>
        <a:lstStyle/>
        <a:p>
          <a:endParaRPr lang="ru-RU"/>
        </a:p>
      </dgm:t>
    </dgm:pt>
    <dgm:pt modelId="{51D27E7A-5CA3-4DBA-81EE-205778644D8D}">
      <dgm:prSet phldrT="[Текст]"/>
      <dgm:spPr/>
      <dgm:t>
        <a:bodyPr/>
        <a:lstStyle/>
        <a:p>
          <a:r>
            <a:rPr lang="ru-RU" dirty="0"/>
            <a:t>Формирование системы учета опасных отходов</a:t>
          </a:r>
        </a:p>
      </dgm:t>
    </dgm:pt>
    <dgm:pt modelId="{0A5B2647-7319-4EB3-9FCA-817A89B41043}" type="parTrans" cxnId="{01B02555-D12A-4551-9437-E04B6D5FEB54}">
      <dgm:prSet/>
      <dgm:spPr/>
      <dgm:t>
        <a:bodyPr/>
        <a:lstStyle/>
        <a:p>
          <a:endParaRPr lang="ru-RU"/>
        </a:p>
      </dgm:t>
    </dgm:pt>
    <dgm:pt modelId="{3540A911-7F25-40B3-94AE-FD43E53365F6}" type="sibTrans" cxnId="{01B02555-D12A-4551-9437-E04B6D5FEB54}">
      <dgm:prSet/>
      <dgm:spPr/>
      <dgm:t>
        <a:bodyPr/>
        <a:lstStyle/>
        <a:p>
          <a:endParaRPr lang="ru-RU"/>
        </a:p>
      </dgm:t>
    </dgm:pt>
    <dgm:pt modelId="{9C83FF5B-DB52-4F49-9F98-5CB932D8EB23}" type="pres">
      <dgm:prSet presAssocID="{D7B817C9-6BA3-415B-96DD-0C9CC6607F1C}" presName="Name0" presStyleCnt="0">
        <dgm:presLayoutVars>
          <dgm:chMax val="7"/>
          <dgm:chPref val="7"/>
          <dgm:dir/>
        </dgm:presLayoutVars>
      </dgm:prSet>
      <dgm:spPr/>
    </dgm:pt>
    <dgm:pt modelId="{39C92110-6D0F-48F6-AC53-A19A6A1F319B}" type="pres">
      <dgm:prSet presAssocID="{D7B817C9-6BA3-415B-96DD-0C9CC6607F1C}" presName="Name1" presStyleCnt="0"/>
      <dgm:spPr/>
    </dgm:pt>
    <dgm:pt modelId="{7CB5A82C-095F-443A-9A21-054117948864}" type="pres">
      <dgm:prSet presAssocID="{D7B817C9-6BA3-415B-96DD-0C9CC6607F1C}" presName="cycle" presStyleCnt="0"/>
      <dgm:spPr/>
    </dgm:pt>
    <dgm:pt modelId="{5A704C1E-963F-4CED-9071-C843EE9464E6}" type="pres">
      <dgm:prSet presAssocID="{D7B817C9-6BA3-415B-96DD-0C9CC6607F1C}" presName="srcNode" presStyleLbl="node1" presStyleIdx="0" presStyleCnt="5"/>
      <dgm:spPr/>
    </dgm:pt>
    <dgm:pt modelId="{4FC975F3-7FC0-49B2-9CBA-8BC5A53FD495}" type="pres">
      <dgm:prSet presAssocID="{D7B817C9-6BA3-415B-96DD-0C9CC6607F1C}" presName="conn" presStyleLbl="parChTrans1D2" presStyleIdx="0" presStyleCnt="1"/>
      <dgm:spPr/>
    </dgm:pt>
    <dgm:pt modelId="{1B71FB71-82A2-456C-8E3C-C1323A637BFA}" type="pres">
      <dgm:prSet presAssocID="{D7B817C9-6BA3-415B-96DD-0C9CC6607F1C}" presName="extraNode" presStyleLbl="node1" presStyleIdx="0" presStyleCnt="5"/>
      <dgm:spPr/>
    </dgm:pt>
    <dgm:pt modelId="{F6647F2F-B810-40EC-A37E-6700CD853806}" type="pres">
      <dgm:prSet presAssocID="{D7B817C9-6BA3-415B-96DD-0C9CC6607F1C}" presName="dstNode" presStyleLbl="node1" presStyleIdx="0" presStyleCnt="5"/>
      <dgm:spPr/>
    </dgm:pt>
    <dgm:pt modelId="{9F047593-EE51-42EA-AD9E-8AB1FC5714DD}" type="pres">
      <dgm:prSet presAssocID="{A0A135DD-ACC9-4C0D-B4C5-E3C11D567C39}" presName="text_1" presStyleLbl="node1" presStyleIdx="0" presStyleCnt="5">
        <dgm:presLayoutVars>
          <dgm:bulletEnabled val="1"/>
        </dgm:presLayoutVars>
      </dgm:prSet>
      <dgm:spPr/>
    </dgm:pt>
    <dgm:pt modelId="{504726CC-4674-49F0-8131-686ED42A4633}" type="pres">
      <dgm:prSet presAssocID="{A0A135DD-ACC9-4C0D-B4C5-E3C11D567C39}" presName="accent_1" presStyleCnt="0"/>
      <dgm:spPr/>
    </dgm:pt>
    <dgm:pt modelId="{D8B41D87-A0B8-4D0B-AC6D-4CC0B440FA20}" type="pres">
      <dgm:prSet presAssocID="{A0A135DD-ACC9-4C0D-B4C5-E3C11D567C39}" presName="accentRepeatNode" presStyleLbl="solidFgAcc1" presStyleIdx="0" presStyleCnt="5"/>
      <dgm:spPr/>
    </dgm:pt>
    <dgm:pt modelId="{AF9FEEB7-DC4A-4B0E-BC28-949DC294FCDD}" type="pres">
      <dgm:prSet presAssocID="{66024A70-7E86-47DE-886D-AC765A77F8B0}" presName="text_2" presStyleLbl="node1" presStyleIdx="1" presStyleCnt="5">
        <dgm:presLayoutVars>
          <dgm:bulletEnabled val="1"/>
        </dgm:presLayoutVars>
      </dgm:prSet>
      <dgm:spPr/>
    </dgm:pt>
    <dgm:pt modelId="{95202BDE-D883-46DF-936C-3944A89DC93B}" type="pres">
      <dgm:prSet presAssocID="{66024A70-7E86-47DE-886D-AC765A77F8B0}" presName="accent_2" presStyleCnt="0"/>
      <dgm:spPr/>
    </dgm:pt>
    <dgm:pt modelId="{D71AA703-AB3D-4316-967E-DE0043411DAA}" type="pres">
      <dgm:prSet presAssocID="{66024A70-7E86-47DE-886D-AC765A77F8B0}" presName="accentRepeatNode" presStyleLbl="solidFgAcc1" presStyleIdx="1" presStyleCnt="5"/>
      <dgm:spPr/>
    </dgm:pt>
    <dgm:pt modelId="{2D486CFF-391D-48CC-964E-21D92DB51BDD}" type="pres">
      <dgm:prSet presAssocID="{DD94874B-76AB-4BE8-8D53-9D9BCB96B3DA}" presName="text_3" presStyleLbl="node1" presStyleIdx="2" presStyleCnt="5">
        <dgm:presLayoutVars>
          <dgm:bulletEnabled val="1"/>
        </dgm:presLayoutVars>
      </dgm:prSet>
      <dgm:spPr/>
    </dgm:pt>
    <dgm:pt modelId="{273BD33D-5885-407F-9A8E-5A4EEFEFA952}" type="pres">
      <dgm:prSet presAssocID="{DD94874B-76AB-4BE8-8D53-9D9BCB96B3DA}" presName="accent_3" presStyleCnt="0"/>
      <dgm:spPr/>
    </dgm:pt>
    <dgm:pt modelId="{C6D41694-D445-4951-9DC4-83EAE34F4A73}" type="pres">
      <dgm:prSet presAssocID="{DD94874B-76AB-4BE8-8D53-9D9BCB96B3DA}" presName="accentRepeatNode" presStyleLbl="solidFgAcc1" presStyleIdx="2" presStyleCnt="5"/>
      <dgm:spPr/>
    </dgm:pt>
    <dgm:pt modelId="{53FFDE82-888B-4F82-9706-4D0C4ED7E3F2}" type="pres">
      <dgm:prSet presAssocID="{78F49E6F-F388-4AA1-BC33-232EC8D8CA51}" presName="text_4" presStyleLbl="node1" presStyleIdx="3" presStyleCnt="5">
        <dgm:presLayoutVars>
          <dgm:bulletEnabled val="1"/>
        </dgm:presLayoutVars>
      </dgm:prSet>
      <dgm:spPr/>
    </dgm:pt>
    <dgm:pt modelId="{09ADF49C-39AD-4BF2-AF72-B72FF7788748}" type="pres">
      <dgm:prSet presAssocID="{78F49E6F-F388-4AA1-BC33-232EC8D8CA51}" presName="accent_4" presStyleCnt="0"/>
      <dgm:spPr/>
    </dgm:pt>
    <dgm:pt modelId="{3BC6EF22-E031-4E7B-9B66-63056C600C16}" type="pres">
      <dgm:prSet presAssocID="{78F49E6F-F388-4AA1-BC33-232EC8D8CA51}" presName="accentRepeatNode" presStyleLbl="solidFgAcc1" presStyleIdx="3" presStyleCnt="5"/>
      <dgm:spPr/>
    </dgm:pt>
    <dgm:pt modelId="{CAE864AB-8684-4641-9A90-8C8298504EE9}" type="pres">
      <dgm:prSet presAssocID="{51D27E7A-5CA3-4DBA-81EE-205778644D8D}" presName="text_5" presStyleLbl="node1" presStyleIdx="4" presStyleCnt="5">
        <dgm:presLayoutVars>
          <dgm:bulletEnabled val="1"/>
        </dgm:presLayoutVars>
      </dgm:prSet>
      <dgm:spPr/>
    </dgm:pt>
    <dgm:pt modelId="{41CBF1F5-267E-4335-B608-445BC3D9C09C}" type="pres">
      <dgm:prSet presAssocID="{51D27E7A-5CA3-4DBA-81EE-205778644D8D}" presName="accent_5" presStyleCnt="0"/>
      <dgm:spPr/>
    </dgm:pt>
    <dgm:pt modelId="{E91F749F-E42E-44F8-8B5A-C6724FB347D1}" type="pres">
      <dgm:prSet presAssocID="{51D27E7A-5CA3-4DBA-81EE-205778644D8D}" presName="accentRepeatNode" presStyleLbl="solidFgAcc1" presStyleIdx="4" presStyleCnt="5"/>
      <dgm:spPr/>
    </dgm:pt>
  </dgm:ptLst>
  <dgm:cxnLst>
    <dgm:cxn modelId="{796A5713-90DE-495E-8B5A-5AA4E9B49555}" type="presOf" srcId="{0727CB2E-6937-4361-BA1A-A03EA2FB6D65}" destId="{4FC975F3-7FC0-49B2-9CBA-8BC5A53FD495}" srcOrd="0" destOrd="0" presId="urn:microsoft.com/office/officeart/2008/layout/VerticalCurvedList"/>
    <dgm:cxn modelId="{0F58BA2D-633B-4D5B-93D6-6DF4451315B0}" srcId="{D7B817C9-6BA3-415B-96DD-0C9CC6607F1C}" destId="{A0A135DD-ACC9-4C0D-B4C5-E3C11D567C39}" srcOrd="0" destOrd="0" parTransId="{8473EE37-E9CE-476D-ADD6-E2BE0F143D02}" sibTransId="{0727CB2E-6937-4361-BA1A-A03EA2FB6D65}"/>
    <dgm:cxn modelId="{34C1D35F-B64B-47D2-8128-0D3E84A35327}" type="presOf" srcId="{51D27E7A-5CA3-4DBA-81EE-205778644D8D}" destId="{CAE864AB-8684-4641-9A90-8C8298504EE9}" srcOrd="0" destOrd="0" presId="urn:microsoft.com/office/officeart/2008/layout/VerticalCurvedList"/>
    <dgm:cxn modelId="{EFA4FB60-9E2B-439D-8031-D3B7124F0009}" type="presOf" srcId="{66024A70-7E86-47DE-886D-AC765A77F8B0}" destId="{AF9FEEB7-DC4A-4B0E-BC28-949DC294FCDD}" srcOrd="0" destOrd="0" presId="urn:microsoft.com/office/officeart/2008/layout/VerticalCurvedList"/>
    <dgm:cxn modelId="{25B3FA43-3A43-40FB-B3FD-89A9EBB60CE4}" type="presOf" srcId="{A0A135DD-ACC9-4C0D-B4C5-E3C11D567C39}" destId="{9F047593-EE51-42EA-AD9E-8AB1FC5714DD}" srcOrd="0" destOrd="0" presId="urn:microsoft.com/office/officeart/2008/layout/VerticalCurvedList"/>
    <dgm:cxn modelId="{7A94BD4A-0D22-4FD0-9CA0-CF5A08BF21A5}" srcId="{D7B817C9-6BA3-415B-96DD-0C9CC6607F1C}" destId="{DD94874B-76AB-4BE8-8D53-9D9BCB96B3DA}" srcOrd="2" destOrd="0" parTransId="{854A768C-C4B4-4F66-A2BB-93F827C14185}" sibTransId="{27FC02B7-2DFE-4899-BE7B-BCFDD6D9AA30}"/>
    <dgm:cxn modelId="{4E90BD4D-811E-4131-B58C-FC0686791308}" srcId="{D7B817C9-6BA3-415B-96DD-0C9CC6607F1C}" destId="{78F49E6F-F388-4AA1-BC33-232EC8D8CA51}" srcOrd="3" destOrd="0" parTransId="{CA30E0D2-5ACA-4CFF-B8CD-8FAEF3C0810E}" sibTransId="{1252AC1A-99EE-4F94-A56D-4C165AF7E95F}"/>
    <dgm:cxn modelId="{01B02555-D12A-4551-9437-E04B6D5FEB54}" srcId="{D7B817C9-6BA3-415B-96DD-0C9CC6607F1C}" destId="{51D27E7A-5CA3-4DBA-81EE-205778644D8D}" srcOrd="4" destOrd="0" parTransId="{0A5B2647-7319-4EB3-9FCA-817A89B41043}" sibTransId="{3540A911-7F25-40B3-94AE-FD43E53365F6}"/>
    <dgm:cxn modelId="{7939107D-AF44-42AD-A54A-CA14D0791ADA}" srcId="{D7B817C9-6BA3-415B-96DD-0C9CC6607F1C}" destId="{66024A70-7E86-47DE-886D-AC765A77F8B0}" srcOrd="1" destOrd="0" parTransId="{B5F5F0CE-A188-4087-9104-DB01342E22F5}" sibTransId="{BFD953A3-EEFC-4687-87D6-B68241EEAAB0}"/>
    <dgm:cxn modelId="{9BBB4C81-560A-48A4-9C30-4CC9779F10E9}" type="presOf" srcId="{78F49E6F-F388-4AA1-BC33-232EC8D8CA51}" destId="{53FFDE82-888B-4F82-9706-4D0C4ED7E3F2}" srcOrd="0" destOrd="0" presId="urn:microsoft.com/office/officeart/2008/layout/VerticalCurvedList"/>
    <dgm:cxn modelId="{0A663EB4-9ED8-4E98-9264-845006C368FF}" type="presOf" srcId="{D7B817C9-6BA3-415B-96DD-0C9CC6607F1C}" destId="{9C83FF5B-DB52-4F49-9F98-5CB932D8EB23}" srcOrd="0" destOrd="0" presId="urn:microsoft.com/office/officeart/2008/layout/VerticalCurvedList"/>
    <dgm:cxn modelId="{EC4891EE-1DA9-4D7A-B216-4CBEBB5F76EB}" type="presOf" srcId="{DD94874B-76AB-4BE8-8D53-9D9BCB96B3DA}" destId="{2D486CFF-391D-48CC-964E-21D92DB51BDD}" srcOrd="0" destOrd="0" presId="urn:microsoft.com/office/officeart/2008/layout/VerticalCurvedList"/>
    <dgm:cxn modelId="{784A7593-B495-401F-821E-7F0DE30F3555}" type="presParOf" srcId="{9C83FF5B-DB52-4F49-9F98-5CB932D8EB23}" destId="{39C92110-6D0F-48F6-AC53-A19A6A1F319B}" srcOrd="0" destOrd="0" presId="urn:microsoft.com/office/officeart/2008/layout/VerticalCurvedList"/>
    <dgm:cxn modelId="{9827B07A-697E-4519-93DC-C5AD6C1A3A77}" type="presParOf" srcId="{39C92110-6D0F-48F6-AC53-A19A6A1F319B}" destId="{7CB5A82C-095F-443A-9A21-054117948864}" srcOrd="0" destOrd="0" presId="urn:microsoft.com/office/officeart/2008/layout/VerticalCurvedList"/>
    <dgm:cxn modelId="{146E639B-8649-4FB0-8A40-5DC763EBA880}" type="presParOf" srcId="{7CB5A82C-095F-443A-9A21-054117948864}" destId="{5A704C1E-963F-4CED-9071-C843EE9464E6}" srcOrd="0" destOrd="0" presId="urn:microsoft.com/office/officeart/2008/layout/VerticalCurvedList"/>
    <dgm:cxn modelId="{5BC76506-D020-4933-BA65-F28AA112D091}" type="presParOf" srcId="{7CB5A82C-095F-443A-9A21-054117948864}" destId="{4FC975F3-7FC0-49B2-9CBA-8BC5A53FD495}" srcOrd="1" destOrd="0" presId="urn:microsoft.com/office/officeart/2008/layout/VerticalCurvedList"/>
    <dgm:cxn modelId="{3D1D997E-C6F3-4909-AD0B-0FEDD05BEB5E}" type="presParOf" srcId="{7CB5A82C-095F-443A-9A21-054117948864}" destId="{1B71FB71-82A2-456C-8E3C-C1323A637BFA}" srcOrd="2" destOrd="0" presId="urn:microsoft.com/office/officeart/2008/layout/VerticalCurvedList"/>
    <dgm:cxn modelId="{B4723D30-8FE4-46CF-AD9E-0F845F313180}" type="presParOf" srcId="{7CB5A82C-095F-443A-9A21-054117948864}" destId="{F6647F2F-B810-40EC-A37E-6700CD853806}" srcOrd="3" destOrd="0" presId="urn:microsoft.com/office/officeart/2008/layout/VerticalCurvedList"/>
    <dgm:cxn modelId="{3D45BA9E-9EF3-447B-B0AE-42D1BB237DE1}" type="presParOf" srcId="{39C92110-6D0F-48F6-AC53-A19A6A1F319B}" destId="{9F047593-EE51-42EA-AD9E-8AB1FC5714DD}" srcOrd="1" destOrd="0" presId="urn:microsoft.com/office/officeart/2008/layout/VerticalCurvedList"/>
    <dgm:cxn modelId="{DE0FEF17-39A0-4FDE-AE2B-0FFB767CF3E3}" type="presParOf" srcId="{39C92110-6D0F-48F6-AC53-A19A6A1F319B}" destId="{504726CC-4674-49F0-8131-686ED42A4633}" srcOrd="2" destOrd="0" presId="urn:microsoft.com/office/officeart/2008/layout/VerticalCurvedList"/>
    <dgm:cxn modelId="{092A52F7-6AC2-45CC-8B67-E8BBCACBFBC6}" type="presParOf" srcId="{504726CC-4674-49F0-8131-686ED42A4633}" destId="{D8B41D87-A0B8-4D0B-AC6D-4CC0B440FA20}" srcOrd="0" destOrd="0" presId="urn:microsoft.com/office/officeart/2008/layout/VerticalCurvedList"/>
    <dgm:cxn modelId="{0F5C9074-5D3C-4D5B-8630-2D2A7608CA73}" type="presParOf" srcId="{39C92110-6D0F-48F6-AC53-A19A6A1F319B}" destId="{AF9FEEB7-DC4A-4B0E-BC28-949DC294FCDD}" srcOrd="3" destOrd="0" presId="urn:microsoft.com/office/officeart/2008/layout/VerticalCurvedList"/>
    <dgm:cxn modelId="{7E1D0992-8078-4D66-9E6E-0BE3FC8DDF98}" type="presParOf" srcId="{39C92110-6D0F-48F6-AC53-A19A6A1F319B}" destId="{95202BDE-D883-46DF-936C-3944A89DC93B}" srcOrd="4" destOrd="0" presId="urn:microsoft.com/office/officeart/2008/layout/VerticalCurvedList"/>
    <dgm:cxn modelId="{91002B68-B6EB-4008-8E49-3FB23B464BA4}" type="presParOf" srcId="{95202BDE-D883-46DF-936C-3944A89DC93B}" destId="{D71AA703-AB3D-4316-967E-DE0043411DAA}" srcOrd="0" destOrd="0" presId="urn:microsoft.com/office/officeart/2008/layout/VerticalCurvedList"/>
    <dgm:cxn modelId="{9B30FBF0-5E43-4740-830F-A2EED339E24C}" type="presParOf" srcId="{39C92110-6D0F-48F6-AC53-A19A6A1F319B}" destId="{2D486CFF-391D-48CC-964E-21D92DB51BDD}" srcOrd="5" destOrd="0" presId="urn:microsoft.com/office/officeart/2008/layout/VerticalCurvedList"/>
    <dgm:cxn modelId="{2B0EF138-11F7-49B7-8758-536492145337}" type="presParOf" srcId="{39C92110-6D0F-48F6-AC53-A19A6A1F319B}" destId="{273BD33D-5885-407F-9A8E-5A4EEFEFA952}" srcOrd="6" destOrd="0" presId="urn:microsoft.com/office/officeart/2008/layout/VerticalCurvedList"/>
    <dgm:cxn modelId="{69F20CED-97AA-4E42-B80F-5F8C45780857}" type="presParOf" srcId="{273BD33D-5885-407F-9A8E-5A4EEFEFA952}" destId="{C6D41694-D445-4951-9DC4-83EAE34F4A73}" srcOrd="0" destOrd="0" presId="urn:microsoft.com/office/officeart/2008/layout/VerticalCurvedList"/>
    <dgm:cxn modelId="{767FCAC4-C96E-47AF-9B46-4A11B84E6005}" type="presParOf" srcId="{39C92110-6D0F-48F6-AC53-A19A6A1F319B}" destId="{53FFDE82-888B-4F82-9706-4D0C4ED7E3F2}" srcOrd="7" destOrd="0" presId="urn:microsoft.com/office/officeart/2008/layout/VerticalCurvedList"/>
    <dgm:cxn modelId="{D5F4ED6C-7F69-48BA-9D8A-07825C6AC5F5}" type="presParOf" srcId="{39C92110-6D0F-48F6-AC53-A19A6A1F319B}" destId="{09ADF49C-39AD-4BF2-AF72-B72FF7788748}" srcOrd="8" destOrd="0" presId="urn:microsoft.com/office/officeart/2008/layout/VerticalCurvedList"/>
    <dgm:cxn modelId="{82536043-2995-4589-A61C-F19623F946F9}" type="presParOf" srcId="{09ADF49C-39AD-4BF2-AF72-B72FF7788748}" destId="{3BC6EF22-E031-4E7B-9B66-63056C600C16}" srcOrd="0" destOrd="0" presId="urn:microsoft.com/office/officeart/2008/layout/VerticalCurvedList"/>
    <dgm:cxn modelId="{E6ABCF5E-B26B-4029-B819-E50EEC8E9283}" type="presParOf" srcId="{39C92110-6D0F-48F6-AC53-A19A6A1F319B}" destId="{CAE864AB-8684-4641-9A90-8C8298504EE9}" srcOrd="9" destOrd="0" presId="urn:microsoft.com/office/officeart/2008/layout/VerticalCurvedList"/>
    <dgm:cxn modelId="{C6B7872C-2689-4B6B-91B0-72DDFD0AA5DF}" type="presParOf" srcId="{39C92110-6D0F-48F6-AC53-A19A6A1F319B}" destId="{41CBF1F5-267E-4335-B608-445BC3D9C09C}" srcOrd="10" destOrd="0" presId="urn:microsoft.com/office/officeart/2008/layout/VerticalCurvedList"/>
    <dgm:cxn modelId="{28488984-8F5E-479E-9EDF-8E4021487B2A}" type="presParOf" srcId="{41CBF1F5-267E-4335-B608-445BC3D9C09C}" destId="{E91F749F-E42E-44F8-8B5A-C6724FB347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39DE5F-2795-46C0-B1E6-50633801C0C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FD049E4-CA7D-4CBB-9301-376D509DFDC9}">
      <dgm:prSet phldrT="[Текст]" custT="1"/>
      <dgm:spPr/>
      <dgm:t>
        <a:bodyPr/>
        <a:lstStyle/>
        <a:p>
          <a:r>
            <a:rPr lang="ru-RU" sz="1200" b="1" dirty="0"/>
            <a:t>I этап. Инвентаризация и определение требований к сбору и утилизации отходов </a:t>
          </a:r>
          <a:r>
            <a:rPr lang="en-US" sz="1200" b="1" dirty="0"/>
            <a:t>I </a:t>
          </a:r>
          <a:r>
            <a:rPr lang="ru-RU" sz="1200" b="1" dirty="0"/>
            <a:t>и </a:t>
          </a:r>
          <a:r>
            <a:rPr lang="en-US" sz="1200" b="1" dirty="0"/>
            <a:t>II </a:t>
          </a:r>
          <a:r>
            <a:rPr lang="ru-RU" sz="1200" b="1" dirty="0"/>
            <a:t>классов опасности</a:t>
          </a:r>
          <a:endParaRPr lang="ru-RU" sz="1200" dirty="0"/>
        </a:p>
      </dgm:t>
    </dgm:pt>
    <dgm:pt modelId="{3402DD59-F1BA-43B3-A2A0-1ED049030512}" type="parTrans" cxnId="{9786BEFA-0D78-4935-B87E-2D03AE6C4B1A}">
      <dgm:prSet/>
      <dgm:spPr/>
      <dgm:t>
        <a:bodyPr/>
        <a:lstStyle/>
        <a:p>
          <a:endParaRPr lang="ru-RU"/>
        </a:p>
      </dgm:t>
    </dgm:pt>
    <dgm:pt modelId="{22E06ADC-0417-458A-9AB5-57A81B8B7422}" type="sibTrans" cxnId="{9786BEFA-0D78-4935-B87E-2D03AE6C4B1A}">
      <dgm:prSet/>
      <dgm:spPr/>
      <dgm:t>
        <a:bodyPr/>
        <a:lstStyle/>
        <a:p>
          <a:endParaRPr lang="ru-RU"/>
        </a:p>
      </dgm:t>
    </dgm:pt>
    <dgm:pt modelId="{591DC1B2-507B-4757-9F94-F4177CC93418}">
      <dgm:prSet phldrT="[Текст]" custT="1"/>
      <dgm:spPr/>
      <dgm:t>
        <a:bodyPr/>
        <a:lstStyle/>
        <a:p>
          <a:r>
            <a:rPr lang="ru-RU" sz="1200" b="1" dirty="0"/>
            <a:t>II этап. Анализ и проектирование комплексной модели обращения с опасными отходами (разработка проектов по направлениям концепции)</a:t>
          </a:r>
          <a:endParaRPr lang="ru-RU" sz="1200" dirty="0"/>
        </a:p>
      </dgm:t>
    </dgm:pt>
    <dgm:pt modelId="{8D528E14-6163-45B1-ADD3-8597C9D3D862}" type="parTrans" cxnId="{E739A5CA-3656-4C73-B3A9-F5A3D79F61E1}">
      <dgm:prSet/>
      <dgm:spPr/>
      <dgm:t>
        <a:bodyPr/>
        <a:lstStyle/>
        <a:p>
          <a:endParaRPr lang="ru-RU"/>
        </a:p>
      </dgm:t>
    </dgm:pt>
    <dgm:pt modelId="{7C8FF0FB-F2B7-4C6C-8283-2CBBDE2907E1}" type="sibTrans" cxnId="{E739A5CA-3656-4C73-B3A9-F5A3D79F61E1}">
      <dgm:prSet/>
      <dgm:spPr/>
      <dgm:t>
        <a:bodyPr/>
        <a:lstStyle/>
        <a:p>
          <a:endParaRPr lang="ru-RU"/>
        </a:p>
      </dgm:t>
    </dgm:pt>
    <dgm:pt modelId="{3CD976AA-4694-4693-B161-28456AAA3324}">
      <dgm:prSet phldrT="[Текст]" custT="1"/>
      <dgm:spPr/>
      <dgm:t>
        <a:bodyPr/>
        <a:lstStyle/>
        <a:p>
          <a:r>
            <a:rPr lang="ru-RU" sz="1200" b="1" dirty="0"/>
            <a:t>III этап. Реализация проектов по направлениям концепции</a:t>
          </a:r>
        </a:p>
      </dgm:t>
    </dgm:pt>
    <dgm:pt modelId="{9022D9B8-4650-4FAD-AA82-CC58BF349E33}" type="parTrans" cxnId="{BCB02196-9AEC-45AB-A9BB-8281F3A009C0}">
      <dgm:prSet/>
      <dgm:spPr/>
      <dgm:t>
        <a:bodyPr/>
        <a:lstStyle/>
        <a:p>
          <a:endParaRPr lang="ru-RU"/>
        </a:p>
      </dgm:t>
    </dgm:pt>
    <dgm:pt modelId="{69FD9381-8E6A-4332-B8E3-C096CC69F9A4}" type="sibTrans" cxnId="{BCB02196-9AEC-45AB-A9BB-8281F3A009C0}">
      <dgm:prSet/>
      <dgm:spPr/>
      <dgm:t>
        <a:bodyPr/>
        <a:lstStyle/>
        <a:p>
          <a:endParaRPr lang="ru-RU"/>
        </a:p>
      </dgm:t>
    </dgm:pt>
    <dgm:pt modelId="{4C8164A5-4C20-44FB-9919-985D70E4A2F1}">
      <dgm:prSet phldrT="[Текст]" custT="1"/>
      <dgm:spPr/>
      <dgm:t>
        <a:bodyPr/>
        <a:lstStyle/>
        <a:p>
          <a:r>
            <a:rPr lang="ru-RU" sz="1200" b="1" dirty="0"/>
            <a:t>IV этап. Уточнение комплексной модели методом фабрики процессов на наличие лишних процедур, появляющихся при реализации проектов</a:t>
          </a:r>
        </a:p>
      </dgm:t>
    </dgm:pt>
    <dgm:pt modelId="{237170ED-5B9D-48C9-9C1E-76C50E473A07}" type="parTrans" cxnId="{A42D9DFF-C43A-47C8-9278-A9B11451DFC6}">
      <dgm:prSet/>
      <dgm:spPr/>
      <dgm:t>
        <a:bodyPr/>
        <a:lstStyle/>
        <a:p>
          <a:endParaRPr lang="ru-RU"/>
        </a:p>
      </dgm:t>
    </dgm:pt>
    <dgm:pt modelId="{0C313084-F73A-4211-B2F1-C0ABDEC277D6}" type="sibTrans" cxnId="{A42D9DFF-C43A-47C8-9278-A9B11451DFC6}">
      <dgm:prSet/>
      <dgm:spPr/>
      <dgm:t>
        <a:bodyPr/>
        <a:lstStyle/>
        <a:p>
          <a:endParaRPr lang="ru-RU"/>
        </a:p>
      </dgm:t>
    </dgm:pt>
    <dgm:pt modelId="{E0887C63-22A3-467B-A4CF-2CCB75749B4E}">
      <dgm:prSet phldrT="[Текст]" custT="1"/>
      <dgm:spPr/>
      <dgm:t>
        <a:bodyPr/>
        <a:lstStyle/>
        <a:p>
          <a:r>
            <a:rPr lang="ru-RU" sz="1200" b="1" dirty="0"/>
            <a:t>V этап. Масштабирование опыта обращения с отходами I-II классов опасности</a:t>
          </a:r>
        </a:p>
      </dgm:t>
    </dgm:pt>
    <dgm:pt modelId="{A036C80D-AC74-4D87-AE97-86301D5852FB}" type="parTrans" cxnId="{BB66B0DF-A262-4DF9-9F29-5523220CE19E}">
      <dgm:prSet/>
      <dgm:spPr/>
      <dgm:t>
        <a:bodyPr/>
        <a:lstStyle/>
        <a:p>
          <a:endParaRPr lang="ru-RU"/>
        </a:p>
      </dgm:t>
    </dgm:pt>
    <dgm:pt modelId="{69823E83-EDE5-4EE6-82E8-91B2E3D6896E}" type="sibTrans" cxnId="{BB66B0DF-A262-4DF9-9F29-5523220CE19E}">
      <dgm:prSet/>
      <dgm:spPr/>
      <dgm:t>
        <a:bodyPr/>
        <a:lstStyle/>
        <a:p>
          <a:endParaRPr lang="ru-RU"/>
        </a:p>
      </dgm:t>
    </dgm:pt>
    <dgm:pt modelId="{D60C5EA0-B333-4DF7-B0BC-AEF2BCC32EB6}" type="pres">
      <dgm:prSet presAssocID="{4839DE5F-2795-46C0-B1E6-50633801C0C3}" presName="linear" presStyleCnt="0">
        <dgm:presLayoutVars>
          <dgm:dir/>
          <dgm:animLvl val="lvl"/>
          <dgm:resizeHandles val="exact"/>
        </dgm:presLayoutVars>
      </dgm:prSet>
      <dgm:spPr/>
    </dgm:pt>
    <dgm:pt modelId="{11DD8619-6B15-4783-ADFB-A4123DE9AB9E}" type="pres">
      <dgm:prSet presAssocID="{3FD049E4-CA7D-4CBB-9301-376D509DFDC9}" presName="parentLin" presStyleCnt="0"/>
      <dgm:spPr/>
    </dgm:pt>
    <dgm:pt modelId="{C3E0FD9C-A3A8-4495-B26D-DD4625008AED}" type="pres">
      <dgm:prSet presAssocID="{3FD049E4-CA7D-4CBB-9301-376D509DFDC9}" presName="parentLeftMargin" presStyleLbl="node1" presStyleIdx="0" presStyleCnt="5"/>
      <dgm:spPr/>
    </dgm:pt>
    <dgm:pt modelId="{7FD2D204-870E-4DF1-8231-5A80C9EAE373}" type="pres">
      <dgm:prSet presAssocID="{3FD049E4-CA7D-4CBB-9301-376D509DFDC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F10F8E3-F737-4F9F-8857-070E3202AC52}" type="pres">
      <dgm:prSet presAssocID="{3FD049E4-CA7D-4CBB-9301-376D509DFDC9}" presName="negativeSpace" presStyleCnt="0"/>
      <dgm:spPr/>
    </dgm:pt>
    <dgm:pt modelId="{1A35A2CF-9B75-430D-AA95-458F6D285B81}" type="pres">
      <dgm:prSet presAssocID="{3FD049E4-CA7D-4CBB-9301-376D509DFDC9}" presName="childText" presStyleLbl="conFgAcc1" presStyleIdx="0" presStyleCnt="5">
        <dgm:presLayoutVars>
          <dgm:bulletEnabled val="1"/>
        </dgm:presLayoutVars>
      </dgm:prSet>
      <dgm:spPr/>
    </dgm:pt>
    <dgm:pt modelId="{00A2CD5E-AAA6-440B-9FC8-860826E3A5F2}" type="pres">
      <dgm:prSet presAssocID="{22E06ADC-0417-458A-9AB5-57A81B8B7422}" presName="spaceBetweenRectangles" presStyleCnt="0"/>
      <dgm:spPr/>
    </dgm:pt>
    <dgm:pt modelId="{6D3C531A-E640-4E76-8ACC-4A61E758D4A1}" type="pres">
      <dgm:prSet presAssocID="{591DC1B2-507B-4757-9F94-F4177CC93418}" presName="parentLin" presStyleCnt="0"/>
      <dgm:spPr/>
    </dgm:pt>
    <dgm:pt modelId="{F9909C5A-74D8-4347-A643-B6632BA7E7DC}" type="pres">
      <dgm:prSet presAssocID="{591DC1B2-507B-4757-9F94-F4177CC93418}" presName="parentLeftMargin" presStyleLbl="node1" presStyleIdx="0" presStyleCnt="5"/>
      <dgm:spPr/>
    </dgm:pt>
    <dgm:pt modelId="{9D0BED7E-F91A-4A82-8D8E-CD04C8B61336}" type="pres">
      <dgm:prSet presAssocID="{591DC1B2-507B-4757-9F94-F4177CC9341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802A997-A8CF-4E5B-A0EE-18036C369236}" type="pres">
      <dgm:prSet presAssocID="{591DC1B2-507B-4757-9F94-F4177CC93418}" presName="negativeSpace" presStyleCnt="0"/>
      <dgm:spPr/>
    </dgm:pt>
    <dgm:pt modelId="{F3D2EBA8-8B50-4D07-830E-B479A880F6B4}" type="pres">
      <dgm:prSet presAssocID="{591DC1B2-507B-4757-9F94-F4177CC93418}" presName="childText" presStyleLbl="conFgAcc1" presStyleIdx="1" presStyleCnt="5">
        <dgm:presLayoutVars>
          <dgm:bulletEnabled val="1"/>
        </dgm:presLayoutVars>
      </dgm:prSet>
      <dgm:spPr/>
    </dgm:pt>
    <dgm:pt modelId="{BEC65248-D496-4363-8F42-BFF62DD6D16B}" type="pres">
      <dgm:prSet presAssocID="{7C8FF0FB-F2B7-4C6C-8283-2CBBDE2907E1}" presName="spaceBetweenRectangles" presStyleCnt="0"/>
      <dgm:spPr/>
    </dgm:pt>
    <dgm:pt modelId="{5BE6B92D-B622-42A8-85E7-ADB48346B6B9}" type="pres">
      <dgm:prSet presAssocID="{3CD976AA-4694-4693-B161-28456AAA3324}" presName="parentLin" presStyleCnt="0"/>
      <dgm:spPr/>
    </dgm:pt>
    <dgm:pt modelId="{3C7954FF-3136-4E48-B155-1C4F2FFDC365}" type="pres">
      <dgm:prSet presAssocID="{3CD976AA-4694-4693-B161-28456AAA3324}" presName="parentLeftMargin" presStyleLbl="node1" presStyleIdx="1" presStyleCnt="5"/>
      <dgm:spPr/>
    </dgm:pt>
    <dgm:pt modelId="{D87112BD-EF93-4B08-A201-47EAC9E132D2}" type="pres">
      <dgm:prSet presAssocID="{3CD976AA-4694-4693-B161-28456AAA332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B7D80FB-440D-4455-9E93-1A9A62DA700C}" type="pres">
      <dgm:prSet presAssocID="{3CD976AA-4694-4693-B161-28456AAA3324}" presName="negativeSpace" presStyleCnt="0"/>
      <dgm:spPr/>
    </dgm:pt>
    <dgm:pt modelId="{A8FEB0C0-2181-4697-9494-4BA076F3A74A}" type="pres">
      <dgm:prSet presAssocID="{3CD976AA-4694-4693-B161-28456AAA3324}" presName="childText" presStyleLbl="conFgAcc1" presStyleIdx="2" presStyleCnt="5">
        <dgm:presLayoutVars>
          <dgm:bulletEnabled val="1"/>
        </dgm:presLayoutVars>
      </dgm:prSet>
      <dgm:spPr/>
    </dgm:pt>
    <dgm:pt modelId="{6626D76C-9E4D-4E8D-A34C-CCB98A4F2008}" type="pres">
      <dgm:prSet presAssocID="{69FD9381-8E6A-4332-B8E3-C096CC69F9A4}" presName="spaceBetweenRectangles" presStyleCnt="0"/>
      <dgm:spPr/>
    </dgm:pt>
    <dgm:pt modelId="{279C8212-CCB9-4302-87CC-6D30B5E57022}" type="pres">
      <dgm:prSet presAssocID="{4C8164A5-4C20-44FB-9919-985D70E4A2F1}" presName="parentLin" presStyleCnt="0"/>
      <dgm:spPr/>
    </dgm:pt>
    <dgm:pt modelId="{8A97C033-70E7-4723-91F0-462F738BD9F6}" type="pres">
      <dgm:prSet presAssocID="{4C8164A5-4C20-44FB-9919-985D70E4A2F1}" presName="parentLeftMargin" presStyleLbl="node1" presStyleIdx="2" presStyleCnt="5"/>
      <dgm:spPr/>
    </dgm:pt>
    <dgm:pt modelId="{3841F353-3F9E-4C65-93C8-A20F19454E71}" type="pres">
      <dgm:prSet presAssocID="{4C8164A5-4C20-44FB-9919-985D70E4A2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DA7EBFC-B8DC-4855-A125-A8C8CCC4E209}" type="pres">
      <dgm:prSet presAssocID="{4C8164A5-4C20-44FB-9919-985D70E4A2F1}" presName="negativeSpace" presStyleCnt="0"/>
      <dgm:spPr/>
    </dgm:pt>
    <dgm:pt modelId="{A3C0877F-6F73-4485-A1CD-B3554E209BE5}" type="pres">
      <dgm:prSet presAssocID="{4C8164A5-4C20-44FB-9919-985D70E4A2F1}" presName="childText" presStyleLbl="conFgAcc1" presStyleIdx="3" presStyleCnt="5">
        <dgm:presLayoutVars>
          <dgm:bulletEnabled val="1"/>
        </dgm:presLayoutVars>
      </dgm:prSet>
      <dgm:spPr/>
    </dgm:pt>
    <dgm:pt modelId="{D80A617D-5CEC-4205-96EA-C55CF09B3361}" type="pres">
      <dgm:prSet presAssocID="{0C313084-F73A-4211-B2F1-C0ABDEC277D6}" presName="spaceBetweenRectangles" presStyleCnt="0"/>
      <dgm:spPr/>
    </dgm:pt>
    <dgm:pt modelId="{617AD26B-4DBA-49FB-AC63-E4DA1879690D}" type="pres">
      <dgm:prSet presAssocID="{E0887C63-22A3-467B-A4CF-2CCB75749B4E}" presName="parentLin" presStyleCnt="0"/>
      <dgm:spPr/>
    </dgm:pt>
    <dgm:pt modelId="{966DDCF6-C60E-483E-971C-722D514A54CD}" type="pres">
      <dgm:prSet presAssocID="{E0887C63-22A3-467B-A4CF-2CCB75749B4E}" presName="parentLeftMargin" presStyleLbl="node1" presStyleIdx="3" presStyleCnt="5"/>
      <dgm:spPr/>
    </dgm:pt>
    <dgm:pt modelId="{18D2571E-8CAC-4068-B715-0DA6F19A8E9A}" type="pres">
      <dgm:prSet presAssocID="{E0887C63-22A3-467B-A4CF-2CCB75749B4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634891B-1169-4406-B61D-E6B5806BA966}" type="pres">
      <dgm:prSet presAssocID="{E0887C63-22A3-467B-A4CF-2CCB75749B4E}" presName="negativeSpace" presStyleCnt="0"/>
      <dgm:spPr/>
    </dgm:pt>
    <dgm:pt modelId="{FBD87C01-D892-4126-A0C7-A11D9B803E02}" type="pres">
      <dgm:prSet presAssocID="{E0887C63-22A3-467B-A4CF-2CCB75749B4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F54B01E-022F-4B87-A546-87DF2FA41F85}" type="presOf" srcId="{4C8164A5-4C20-44FB-9919-985D70E4A2F1}" destId="{8A97C033-70E7-4723-91F0-462F738BD9F6}" srcOrd="0" destOrd="0" presId="urn:microsoft.com/office/officeart/2005/8/layout/list1"/>
    <dgm:cxn modelId="{48D67E2D-680A-4077-8D62-EBE91934661A}" type="presOf" srcId="{3FD049E4-CA7D-4CBB-9301-376D509DFDC9}" destId="{C3E0FD9C-A3A8-4495-B26D-DD4625008AED}" srcOrd="0" destOrd="0" presId="urn:microsoft.com/office/officeart/2005/8/layout/list1"/>
    <dgm:cxn modelId="{29C2AA2F-6207-4B89-AAFF-123B7BFAEF30}" type="presOf" srcId="{3CD976AA-4694-4693-B161-28456AAA3324}" destId="{3C7954FF-3136-4E48-B155-1C4F2FFDC365}" srcOrd="0" destOrd="0" presId="urn:microsoft.com/office/officeart/2005/8/layout/list1"/>
    <dgm:cxn modelId="{40BEE92F-7C27-4B44-A737-35EFFBC0000C}" type="presOf" srcId="{E0887C63-22A3-467B-A4CF-2CCB75749B4E}" destId="{18D2571E-8CAC-4068-B715-0DA6F19A8E9A}" srcOrd="1" destOrd="0" presId="urn:microsoft.com/office/officeart/2005/8/layout/list1"/>
    <dgm:cxn modelId="{69708C53-34C8-489E-AED1-073673695992}" type="presOf" srcId="{E0887C63-22A3-467B-A4CF-2CCB75749B4E}" destId="{966DDCF6-C60E-483E-971C-722D514A54CD}" srcOrd="0" destOrd="0" presId="urn:microsoft.com/office/officeart/2005/8/layout/list1"/>
    <dgm:cxn modelId="{C93EE755-6413-4978-821C-6A72B02622E4}" type="presOf" srcId="{3FD049E4-CA7D-4CBB-9301-376D509DFDC9}" destId="{7FD2D204-870E-4DF1-8231-5A80C9EAE373}" srcOrd="1" destOrd="0" presId="urn:microsoft.com/office/officeart/2005/8/layout/list1"/>
    <dgm:cxn modelId="{D506FF80-F87C-4D94-91E6-D11A0F4FEC10}" type="presOf" srcId="{4C8164A5-4C20-44FB-9919-985D70E4A2F1}" destId="{3841F353-3F9E-4C65-93C8-A20F19454E71}" srcOrd="1" destOrd="0" presId="urn:microsoft.com/office/officeart/2005/8/layout/list1"/>
    <dgm:cxn modelId="{BCB02196-9AEC-45AB-A9BB-8281F3A009C0}" srcId="{4839DE5F-2795-46C0-B1E6-50633801C0C3}" destId="{3CD976AA-4694-4693-B161-28456AAA3324}" srcOrd="2" destOrd="0" parTransId="{9022D9B8-4650-4FAD-AA82-CC58BF349E33}" sibTransId="{69FD9381-8E6A-4332-B8E3-C096CC69F9A4}"/>
    <dgm:cxn modelId="{E739A5CA-3656-4C73-B3A9-F5A3D79F61E1}" srcId="{4839DE5F-2795-46C0-B1E6-50633801C0C3}" destId="{591DC1B2-507B-4757-9F94-F4177CC93418}" srcOrd="1" destOrd="0" parTransId="{8D528E14-6163-45B1-ADD3-8597C9D3D862}" sibTransId="{7C8FF0FB-F2B7-4C6C-8283-2CBBDE2907E1}"/>
    <dgm:cxn modelId="{1EB99BD0-BFA8-4879-B424-7B4C7B160C72}" type="presOf" srcId="{3CD976AA-4694-4693-B161-28456AAA3324}" destId="{D87112BD-EF93-4B08-A201-47EAC9E132D2}" srcOrd="1" destOrd="0" presId="urn:microsoft.com/office/officeart/2005/8/layout/list1"/>
    <dgm:cxn modelId="{BB66B0DF-A262-4DF9-9F29-5523220CE19E}" srcId="{4839DE5F-2795-46C0-B1E6-50633801C0C3}" destId="{E0887C63-22A3-467B-A4CF-2CCB75749B4E}" srcOrd="4" destOrd="0" parTransId="{A036C80D-AC74-4D87-AE97-86301D5852FB}" sibTransId="{69823E83-EDE5-4EE6-82E8-91B2E3D6896E}"/>
    <dgm:cxn modelId="{1F2E09E4-6228-46B5-83A5-7BF574531655}" type="presOf" srcId="{4839DE5F-2795-46C0-B1E6-50633801C0C3}" destId="{D60C5EA0-B333-4DF7-B0BC-AEF2BCC32EB6}" srcOrd="0" destOrd="0" presId="urn:microsoft.com/office/officeart/2005/8/layout/list1"/>
    <dgm:cxn modelId="{9786BEFA-0D78-4935-B87E-2D03AE6C4B1A}" srcId="{4839DE5F-2795-46C0-B1E6-50633801C0C3}" destId="{3FD049E4-CA7D-4CBB-9301-376D509DFDC9}" srcOrd="0" destOrd="0" parTransId="{3402DD59-F1BA-43B3-A2A0-1ED049030512}" sibTransId="{22E06ADC-0417-458A-9AB5-57A81B8B7422}"/>
    <dgm:cxn modelId="{3EAC88FD-DD79-4993-9A00-54852F1033CF}" type="presOf" srcId="{591DC1B2-507B-4757-9F94-F4177CC93418}" destId="{F9909C5A-74D8-4347-A643-B6632BA7E7DC}" srcOrd="0" destOrd="0" presId="urn:microsoft.com/office/officeart/2005/8/layout/list1"/>
    <dgm:cxn modelId="{B85F3AFF-22DC-4510-9D8C-910FC32D9206}" type="presOf" srcId="{591DC1B2-507B-4757-9F94-F4177CC93418}" destId="{9D0BED7E-F91A-4A82-8D8E-CD04C8B61336}" srcOrd="1" destOrd="0" presId="urn:microsoft.com/office/officeart/2005/8/layout/list1"/>
    <dgm:cxn modelId="{A42D9DFF-C43A-47C8-9278-A9B11451DFC6}" srcId="{4839DE5F-2795-46C0-B1E6-50633801C0C3}" destId="{4C8164A5-4C20-44FB-9919-985D70E4A2F1}" srcOrd="3" destOrd="0" parTransId="{237170ED-5B9D-48C9-9C1E-76C50E473A07}" sibTransId="{0C313084-F73A-4211-B2F1-C0ABDEC277D6}"/>
    <dgm:cxn modelId="{001CE0DC-8392-4A38-AFA0-33CF80A3100B}" type="presParOf" srcId="{D60C5EA0-B333-4DF7-B0BC-AEF2BCC32EB6}" destId="{11DD8619-6B15-4783-ADFB-A4123DE9AB9E}" srcOrd="0" destOrd="0" presId="urn:microsoft.com/office/officeart/2005/8/layout/list1"/>
    <dgm:cxn modelId="{7B546DEB-76DB-4E22-8661-6F0D199A336B}" type="presParOf" srcId="{11DD8619-6B15-4783-ADFB-A4123DE9AB9E}" destId="{C3E0FD9C-A3A8-4495-B26D-DD4625008AED}" srcOrd="0" destOrd="0" presId="urn:microsoft.com/office/officeart/2005/8/layout/list1"/>
    <dgm:cxn modelId="{80CAF2FE-D9F6-4199-BFD0-AF4F2ABB8A75}" type="presParOf" srcId="{11DD8619-6B15-4783-ADFB-A4123DE9AB9E}" destId="{7FD2D204-870E-4DF1-8231-5A80C9EAE373}" srcOrd="1" destOrd="0" presId="urn:microsoft.com/office/officeart/2005/8/layout/list1"/>
    <dgm:cxn modelId="{6027F2F8-F234-4901-8734-4B9CDFA413C0}" type="presParOf" srcId="{D60C5EA0-B333-4DF7-B0BC-AEF2BCC32EB6}" destId="{1F10F8E3-F737-4F9F-8857-070E3202AC52}" srcOrd="1" destOrd="0" presId="urn:microsoft.com/office/officeart/2005/8/layout/list1"/>
    <dgm:cxn modelId="{6E72A96A-2767-4CA4-963E-B0C9ECB77743}" type="presParOf" srcId="{D60C5EA0-B333-4DF7-B0BC-AEF2BCC32EB6}" destId="{1A35A2CF-9B75-430D-AA95-458F6D285B81}" srcOrd="2" destOrd="0" presId="urn:microsoft.com/office/officeart/2005/8/layout/list1"/>
    <dgm:cxn modelId="{D20413F2-A238-4AA8-9EBB-EF7CA6CD13B7}" type="presParOf" srcId="{D60C5EA0-B333-4DF7-B0BC-AEF2BCC32EB6}" destId="{00A2CD5E-AAA6-440B-9FC8-860826E3A5F2}" srcOrd="3" destOrd="0" presId="urn:microsoft.com/office/officeart/2005/8/layout/list1"/>
    <dgm:cxn modelId="{378F6D2F-3B42-4827-9F19-A6D295D654BF}" type="presParOf" srcId="{D60C5EA0-B333-4DF7-B0BC-AEF2BCC32EB6}" destId="{6D3C531A-E640-4E76-8ACC-4A61E758D4A1}" srcOrd="4" destOrd="0" presId="urn:microsoft.com/office/officeart/2005/8/layout/list1"/>
    <dgm:cxn modelId="{029D6C6B-B1A4-4B7D-AD59-E6304C344AC2}" type="presParOf" srcId="{6D3C531A-E640-4E76-8ACC-4A61E758D4A1}" destId="{F9909C5A-74D8-4347-A643-B6632BA7E7DC}" srcOrd="0" destOrd="0" presId="urn:microsoft.com/office/officeart/2005/8/layout/list1"/>
    <dgm:cxn modelId="{6EB5BDDA-4B71-4DEA-B7C6-C84B7416C8E7}" type="presParOf" srcId="{6D3C531A-E640-4E76-8ACC-4A61E758D4A1}" destId="{9D0BED7E-F91A-4A82-8D8E-CD04C8B61336}" srcOrd="1" destOrd="0" presId="urn:microsoft.com/office/officeart/2005/8/layout/list1"/>
    <dgm:cxn modelId="{5E7B392B-2ED1-4E1B-BA90-D073FE5276D4}" type="presParOf" srcId="{D60C5EA0-B333-4DF7-B0BC-AEF2BCC32EB6}" destId="{8802A997-A8CF-4E5B-A0EE-18036C369236}" srcOrd="5" destOrd="0" presId="urn:microsoft.com/office/officeart/2005/8/layout/list1"/>
    <dgm:cxn modelId="{99CA55E3-0770-4D15-8E10-0980FB59B5B4}" type="presParOf" srcId="{D60C5EA0-B333-4DF7-B0BC-AEF2BCC32EB6}" destId="{F3D2EBA8-8B50-4D07-830E-B479A880F6B4}" srcOrd="6" destOrd="0" presId="urn:microsoft.com/office/officeart/2005/8/layout/list1"/>
    <dgm:cxn modelId="{87DAB4A0-5EEA-4559-A697-1431CE19E3F1}" type="presParOf" srcId="{D60C5EA0-B333-4DF7-B0BC-AEF2BCC32EB6}" destId="{BEC65248-D496-4363-8F42-BFF62DD6D16B}" srcOrd="7" destOrd="0" presId="urn:microsoft.com/office/officeart/2005/8/layout/list1"/>
    <dgm:cxn modelId="{4DED9651-7808-49F5-B7B9-651349BBC06A}" type="presParOf" srcId="{D60C5EA0-B333-4DF7-B0BC-AEF2BCC32EB6}" destId="{5BE6B92D-B622-42A8-85E7-ADB48346B6B9}" srcOrd="8" destOrd="0" presId="urn:microsoft.com/office/officeart/2005/8/layout/list1"/>
    <dgm:cxn modelId="{0FCF5875-0F76-4F88-8296-26E879549265}" type="presParOf" srcId="{5BE6B92D-B622-42A8-85E7-ADB48346B6B9}" destId="{3C7954FF-3136-4E48-B155-1C4F2FFDC365}" srcOrd="0" destOrd="0" presId="urn:microsoft.com/office/officeart/2005/8/layout/list1"/>
    <dgm:cxn modelId="{2EC5E768-B288-4947-A959-09D8AEC3E941}" type="presParOf" srcId="{5BE6B92D-B622-42A8-85E7-ADB48346B6B9}" destId="{D87112BD-EF93-4B08-A201-47EAC9E132D2}" srcOrd="1" destOrd="0" presId="urn:microsoft.com/office/officeart/2005/8/layout/list1"/>
    <dgm:cxn modelId="{6DD92CFD-334B-4711-9809-0268FE449186}" type="presParOf" srcId="{D60C5EA0-B333-4DF7-B0BC-AEF2BCC32EB6}" destId="{0B7D80FB-440D-4455-9E93-1A9A62DA700C}" srcOrd="9" destOrd="0" presId="urn:microsoft.com/office/officeart/2005/8/layout/list1"/>
    <dgm:cxn modelId="{318632BF-21BC-4FB0-89DE-6101B17C1EEE}" type="presParOf" srcId="{D60C5EA0-B333-4DF7-B0BC-AEF2BCC32EB6}" destId="{A8FEB0C0-2181-4697-9494-4BA076F3A74A}" srcOrd="10" destOrd="0" presId="urn:microsoft.com/office/officeart/2005/8/layout/list1"/>
    <dgm:cxn modelId="{A197C626-FC81-4095-8116-5DAA9FF243A6}" type="presParOf" srcId="{D60C5EA0-B333-4DF7-B0BC-AEF2BCC32EB6}" destId="{6626D76C-9E4D-4E8D-A34C-CCB98A4F2008}" srcOrd="11" destOrd="0" presId="urn:microsoft.com/office/officeart/2005/8/layout/list1"/>
    <dgm:cxn modelId="{2341475E-FD04-4FDE-A5B7-5CD59A4F9B3B}" type="presParOf" srcId="{D60C5EA0-B333-4DF7-B0BC-AEF2BCC32EB6}" destId="{279C8212-CCB9-4302-87CC-6D30B5E57022}" srcOrd="12" destOrd="0" presId="urn:microsoft.com/office/officeart/2005/8/layout/list1"/>
    <dgm:cxn modelId="{7F67E77E-406D-49BF-AF24-33910A461453}" type="presParOf" srcId="{279C8212-CCB9-4302-87CC-6D30B5E57022}" destId="{8A97C033-70E7-4723-91F0-462F738BD9F6}" srcOrd="0" destOrd="0" presId="urn:microsoft.com/office/officeart/2005/8/layout/list1"/>
    <dgm:cxn modelId="{CB69B3F9-5205-4C5C-966C-06F587F2BD46}" type="presParOf" srcId="{279C8212-CCB9-4302-87CC-6D30B5E57022}" destId="{3841F353-3F9E-4C65-93C8-A20F19454E71}" srcOrd="1" destOrd="0" presId="urn:microsoft.com/office/officeart/2005/8/layout/list1"/>
    <dgm:cxn modelId="{FF662926-0C2C-4F49-BD71-CA0397ED1393}" type="presParOf" srcId="{D60C5EA0-B333-4DF7-B0BC-AEF2BCC32EB6}" destId="{2DA7EBFC-B8DC-4855-A125-A8C8CCC4E209}" srcOrd="13" destOrd="0" presId="urn:microsoft.com/office/officeart/2005/8/layout/list1"/>
    <dgm:cxn modelId="{CF9AF5AD-1BDE-47C1-8EF0-D34AAC102666}" type="presParOf" srcId="{D60C5EA0-B333-4DF7-B0BC-AEF2BCC32EB6}" destId="{A3C0877F-6F73-4485-A1CD-B3554E209BE5}" srcOrd="14" destOrd="0" presId="urn:microsoft.com/office/officeart/2005/8/layout/list1"/>
    <dgm:cxn modelId="{0013EE08-FD38-4B2C-8FF3-8E3517421910}" type="presParOf" srcId="{D60C5EA0-B333-4DF7-B0BC-AEF2BCC32EB6}" destId="{D80A617D-5CEC-4205-96EA-C55CF09B3361}" srcOrd="15" destOrd="0" presId="urn:microsoft.com/office/officeart/2005/8/layout/list1"/>
    <dgm:cxn modelId="{951A7727-F63C-47A7-A99E-BB2D796359FA}" type="presParOf" srcId="{D60C5EA0-B333-4DF7-B0BC-AEF2BCC32EB6}" destId="{617AD26B-4DBA-49FB-AC63-E4DA1879690D}" srcOrd="16" destOrd="0" presId="urn:microsoft.com/office/officeart/2005/8/layout/list1"/>
    <dgm:cxn modelId="{AC0D71DE-BF4D-4C64-AD6B-09AFCE69DAC2}" type="presParOf" srcId="{617AD26B-4DBA-49FB-AC63-E4DA1879690D}" destId="{966DDCF6-C60E-483E-971C-722D514A54CD}" srcOrd="0" destOrd="0" presId="urn:microsoft.com/office/officeart/2005/8/layout/list1"/>
    <dgm:cxn modelId="{D846DA78-70E8-47D5-8494-4B71DB7E8062}" type="presParOf" srcId="{617AD26B-4DBA-49FB-AC63-E4DA1879690D}" destId="{18D2571E-8CAC-4068-B715-0DA6F19A8E9A}" srcOrd="1" destOrd="0" presId="urn:microsoft.com/office/officeart/2005/8/layout/list1"/>
    <dgm:cxn modelId="{17467E37-9ED7-4C0C-9BAE-05EAA7889885}" type="presParOf" srcId="{D60C5EA0-B333-4DF7-B0BC-AEF2BCC32EB6}" destId="{7634891B-1169-4406-B61D-E6B5806BA966}" srcOrd="17" destOrd="0" presId="urn:microsoft.com/office/officeart/2005/8/layout/list1"/>
    <dgm:cxn modelId="{84B00762-65DD-4C2E-94CB-2A9940CF08BC}" type="presParOf" srcId="{D60C5EA0-B333-4DF7-B0BC-AEF2BCC32EB6}" destId="{FBD87C01-D892-4126-A0C7-A11D9B803E0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975F3-7FC0-49B2-9CBA-8BC5A53FD495}">
      <dsp:nvSpPr>
        <dsp:cNvPr id="0" name=""/>
        <dsp:cNvSpPr/>
      </dsp:nvSpPr>
      <dsp:spPr>
        <a:xfrm>
          <a:off x="-4023976" y="-617698"/>
          <a:ext cx="4795270" cy="4795270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047593-EE51-42EA-AD9E-8AB1FC5714DD}">
      <dsp:nvSpPr>
        <dsp:cNvPr id="0" name=""/>
        <dsp:cNvSpPr/>
      </dsp:nvSpPr>
      <dsp:spPr>
        <a:xfrm>
          <a:off x="337953" y="222420"/>
          <a:ext cx="7180242" cy="445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31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Регламентация требований к обращению с опасными отходами</a:t>
          </a:r>
        </a:p>
      </dsp:txBody>
      <dsp:txXfrm>
        <a:off x="337953" y="222420"/>
        <a:ext cx="7180242" cy="445126"/>
      </dsp:txXfrm>
    </dsp:sp>
    <dsp:sp modelId="{D8B41D87-A0B8-4D0B-AC6D-4CC0B440FA20}">
      <dsp:nvSpPr>
        <dsp:cNvPr id="0" name=""/>
        <dsp:cNvSpPr/>
      </dsp:nvSpPr>
      <dsp:spPr>
        <a:xfrm>
          <a:off x="59749" y="166780"/>
          <a:ext cx="556408" cy="556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FEEB7-DC4A-4B0E-BC28-949DC294FCDD}">
      <dsp:nvSpPr>
        <dsp:cNvPr id="0" name=""/>
        <dsp:cNvSpPr/>
      </dsp:nvSpPr>
      <dsp:spPr>
        <a:xfrm>
          <a:off x="656918" y="889897"/>
          <a:ext cx="6861277" cy="445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31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Экологическое просвещение населения с опасными отходами</a:t>
          </a:r>
        </a:p>
      </dsp:txBody>
      <dsp:txXfrm>
        <a:off x="656918" y="889897"/>
        <a:ext cx="6861277" cy="445126"/>
      </dsp:txXfrm>
    </dsp:sp>
    <dsp:sp modelId="{D71AA703-AB3D-4316-967E-DE0043411DAA}">
      <dsp:nvSpPr>
        <dsp:cNvPr id="0" name=""/>
        <dsp:cNvSpPr/>
      </dsp:nvSpPr>
      <dsp:spPr>
        <a:xfrm>
          <a:off x="378714" y="834256"/>
          <a:ext cx="556408" cy="556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86CFF-391D-48CC-964E-21D92DB51BDD}">
      <dsp:nvSpPr>
        <dsp:cNvPr id="0" name=""/>
        <dsp:cNvSpPr/>
      </dsp:nvSpPr>
      <dsp:spPr>
        <a:xfrm>
          <a:off x="754815" y="1557373"/>
          <a:ext cx="6763381" cy="445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31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способа замена продуктов, которые создают опасные отходы</a:t>
          </a:r>
        </a:p>
      </dsp:txBody>
      <dsp:txXfrm>
        <a:off x="754815" y="1557373"/>
        <a:ext cx="6763381" cy="445126"/>
      </dsp:txXfrm>
    </dsp:sp>
    <dsp:sp modelId="{C6D41694-D445-4951-9DC4-83EAE34F4A73}">
      <dsp:nvSpPr>
        <dsp:cNvPr id="0" name=""/>
        <dsp:cNvSpPr/>
      </dsp:nvSpPr>
      <dsp:spPr>
        <a:xfrm>
          <a:off x="476611" y="1501732"/>
          <a:ext cx="556408" cy="556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FDE82-888B-4F82-9706-4D0C4ED7E3F2}">
      <dsp:nvSpPr>
        <dsp:cNvPr id="0" name=""/>
        <dsp:cNvSpPr/>
      </dsp:nvSpPr>
      <dsp:spPr>
        <a:xfrm>
          <a:off x="656918" y="2224850"/>
          <a:ext cx="6861277" cy="445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31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Внедрение </a:t>
          </a:r>
          <a:r>
            <a:rPr lang="ru-RU" sz="1700" kern="1200" dirty="0" err="1"/>
            <a:t>экологичных</a:t>
          </a:r>
          <a:r>
            <a:rPr lang="ru-RU" sz="1700" kern="1200" dirty="0"/>
            <a:t> методов утилизации</a:t>
          </a:r>
        </a:p>
      </dsp:txBody>
      <dsp:txXfrm>
        <a:off x="656918" y="2224850"/>
        <a:ext cx="6861277" cy="445126"/>
      </dsp:txXfrm>
    </dsp:sp>
    <dsp:sp modelId="{3BC6EF22-E031-4E7B-9B66-63056C600C16}">
      <dsp:nvSpPr>
        <dsp:cNvPr id="0" name=""/>
        <dsp:cNvSpPr/>
      </dsp:nvSpPr>
      <dsp:spPr>
        <a:xfrm>
          <a:off x="378714" y="2169209"/>
          <a:ext cx="556408" cy="556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864AB-8684-4641-9A90-8C8298504EE9}">
      <dsp:nvSpPr>
        <dsp:cNvPr id="0" name=""/>
        <dsp:cNvSpPr/>
      </dsp:nvSpPr>
      <dsp:spPr>
        <a:xfrm>
          <a:off x="337953" y="2892326"/>
          <a:ext cx="7180242" cy="445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31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Формирование системы учета опасных отходов</a:t>
          </a:r>
        </a:p>
      </dsp:txBody>
      <dsp:txXfrm>
        <a:off x="337953" y="2892326"/>
        <a:ext cx="7180242" cy="445126"/>
      </dsp:txXfrm>
    </dsp:sp>
    <dsp:sp modelId="{E91F749F-E42E-44F8-8B5A-C6724FB347D1}">
      <dsp:nvSpPr>
        <dsp:cNvPr id="0" name=""/>
        <dsp:cNvSpPr/>
      </dsp:nvSpPr>
      <dsp:spPr>
        <a:xfrm>
          <a:off x="59749" y="2836685"/>
          <a:ext cx="556408" cy="556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5A2CF-9B75-430D-AA95-458F6D285B81}">
      <dsp:nvSpPr>
        <dsp:cNvPr id="0" name=""/>
        <dsp:cNvSpPr/>
      </dsp:nvSpPr>
      <dsp:spPr>
        <a:xfrm>
          <a:off x="0" y="286223"/>
          <a:ext cx="81280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2D204-870E-4DF1-8231-5A80C9EAE373}">
      <dsp:nvSpPr>
        <dsp:cNvPr id="0" name=""/>
        <dsp:cNvSpPr/>
      </dsp:nvSpPr>
      <dsp:spPr>
        <a:xfrm>
          <a:off x="406400" y="79583"/>
          <a:ext cx="568960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I этап. Инвентаризация и определение требований к сбору и утилизации отходов </a:t>
          </a:r>
          <a:r>
            <a:rPr lang="en-US" sz="1200" b="1" kern="1200" dirty="0"/>
            <a:t>I </a:t>
          </a:r>
          <a:r>
            <a:rPr lang="ru-RU" sz="1200" b="1" kern="1200" dirty="0"/>
            <a:t>и </a:t>
          </a:r>
          <a:r>
            <a:rPr lang="en-US" sz="1200" b="1" kern="1200" dirty="0"/>
            <a:t>II </a:t>
          </a:r>
          <a:r>
            <a:rPr lang="ru-RU" sz="1200" b="1" kern="1200" dirty="0"/>
            <a:t>классов опасности</a:t>
          </a:r>
          <a:endParaRPr lang="ru-RU" sz="1200" kern="1200" dirty="0"/>
        </a:p>
      </dsp:txBody>
      <dsp:txXfrm>
        <a:off x="426575" y="99758"/>
        <a:ext cx="5649250" cy="372930"/>
      </dsp:txXfrm>
    </dsp:sp>
    <dsp:sp modelId="{F3D2EBA8-8B50-4D07-830E-B479A880F6B4}">
      <dsp:nvSpPr>
        <dsp:cNvPr id="0" name=""/>
        <dsp:cNvSpPr/>
      </dsp:nvSpPr>
      <dsp:spPr>
        <a:xfrm>
          <a:off x="0" y="921263"/>
          <a:ext cx="81280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BED7E-F91A-4A82-8D8E-CD04C8B61336}">
      <dsp:nvSpPr>
        <dsp:cNvPr id="0" name=""/>
        <dsp:cNvSpPr/>
      </dsp:nvSpPr>
      <dsp:spPr>
        <a:xfrm>
          <a:off x="406400" y="714623"/>
          <a:ext cx="568960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II этап. Анализ и проектирование комплексной модели обращения с опасными отходами (разработка проектов по направлениям концепции)</a:t>
          </a:r>
          <a:endParaRPr lang="ru-RU" sz="1200" kern="1200" dirty="0"/>
        </a:p>
      </dsp:txBody>
      <dsp:txXfrm>
        <a:off x="426575" y="734798"/>
        <a:ext cx="5649250" cy="372930"/>
      </dsp:txXfrm>
    </dsp:sp>
    <dsp:sp modelId="{A8FEB0C0-2181-4697-9494-4BA076F3A74A}">
      <dsp:nvSpPr>
        <dsp:cNvPr id="0" name=""/>
        <dsp:cNvSpPr/>
      </dsp:nvSpPr>
      <dsp:spPr>
        <a:xfrm>
          <a:off x="0" y="1556304"/>
          <a:ext cx="81280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112BD-EF93-4B08-A201-47EAC9E132D2}">
      <dsp:nvSpPr>
        <dsp:cNvPr id="0" name=""/>
        <dsp:cNvSpPr/>
      </dsp:nvSpPr>
      <dsp:spPr>
        <a:xfrm>
          <a:off x="406400" y="1349664"/>
          <a:ext cx="568960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III этап. Реализация проектов по направлениям концепции</a:t>
          </a:r>
        </a:p>
      </dsp:txBody>
      <dsp:txXfrm>
        <a:off x="426575" y="1369839"/>
        <a:ext cx="5649250" cy="372930"/>
      </dsp:txXfrm>
    </dsp:sp>
    <dsp:sp modelId="{A3C0877F-6F73-4485-A1CD-B3554E209BE5}">
      <dsp:nvSpPr>
        <dsp:cNvPr id="0" name=""/>
        <dsp:cNvSpPr/>
      </dsp:nvSpPr>
      <dsp:spPr>
        <a:xfrm>
          <a:off x="0" y="2191344"/>
          <a:ext cx="81280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1F353-3F9E-4C65-93C8-A20F19454E71}">
      <dsp:nvSpPr>
        <dsp:cNvPr id="0" name=""/>
        <dsp:cNvSpPr/>
      </dsp:nvSpPr>
      <dsp:spPr>
        <a:xfrm>
          <a:off x="406400" y="1984704"/>
          <a:ext cx="568960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IV этап. Уточнение комплексной модели методом фабрики процессов на наличие лишних процедур, появляющихся при реализации проектов</a:t>
          </a:r>
        </a:p>
      </dsp:txBody>
      <dsp:txXfrm>
        <a:off x="426575" y="2004879"/>
        <a:ext cx="5649250" cy="372930"/>
      </dsp:txXfrm>
    </dsp:sp>
    <dsp:sp modelId="{FBD87C01-D892-4126-A0C7-A11D9B803E02}">
      <dsp:nvSpPr>
        <dsp:cNvPr id="0" name=""/>
        <dsp:cNvSpPr/>
      </dsp:nvSpPr>
      <dsp:spPr>
        <a:xfrm>
          <a:off x="0" y="2826384"/>
          <a:ext cx="81280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2571E-8CAC-4068-B715-0DA6F19A8E9A}">
      <dsp:nvSpPr>
        <dsp:cNvPr id="0" name=""/>
        <dsp:cNvSpPr/>
      </dsp:nvSpPr>
      <dsp:spPr>
        <a:xfrm>
          <a:off x="406400" y="2619744"/>
          <a:ext cx="568960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V этап. Масштабирование опыта обращения с отходами I-II классов опасности</a:t>
          </a:r>
        </a:p>
      </dsp:txBody>
      <dsp:txXfrm>
        <a:off x="426575" y="2639919"/>
        <a:ext cx="564925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9FCB9F-9216-417F-9BD4-A342FB3AE3FA}" type="datetime1">
              <a:rPr lang="ru-RU" smtClean="0"/>
              <a:t>14.11.2021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006FF-93FE-4EE6-BEDD-84A3AA0BC492}" type="datetime1">
              <a:rPr lang="ru-RU" smtClean="0"/>
              <a:pPr/>
              <a:t>14.11.2021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458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483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36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80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53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63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76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97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96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614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09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 title="Подзаголовок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 title="Подзаголовок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СТИЛЬ ОБРАЗЦА ПОДЗАГОЛОВКА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ый треугольник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араллелограмм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Заголовок 1" title="Название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01" name="Текст 2" title="Подзаголовок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араллелограмм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 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20" name="Текст 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1" name="Объект 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Объект 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Прямоугольный треугольник 10">
            <a:extLst>
              <a:ext uri="{FF2B5EF4-FFF2-40B4-BE49-F238E27FC236}">
                <a16:creationId xmlns:a16="http://schemas.microsoft.com/office/drawing/2014/main" id="{ED37F377-8A2B-4717-9BE8-74D809D3C464}"/>
              </a:ext>
            </a:extLst>
          </p:cNvPr>
          <p:cNvSpPr/>
          <p:nvPr userDrawn="1"/>
        </p:nvSpPr>
        <p:spPr>
          <a:xfrm flipV="1">
            <a:off x="0" y="-9531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адпись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Диагональная полоса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араллелограмм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0" name="Параллелограмм 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Диагональная полоса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1" name="Параллелограмм 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3" name="Заголовок 1" title="Название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ый треугольник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араллелограмм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Заголовок 1" title="Название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01" name="Текст 2" title="Подзаголовок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араллелограмм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текста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 title="Пункты маркированного списка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Прямоугольный треугольник 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 title="Подзаголовок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" name="Заголовок 1" title="Название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</a:t>
            </a:r>
            <a:br>
              <a:rPr lang="ru-RU" noProof="0"/>
            </a:br>
            <a:r>
              <a:rPr lang="ru-RU" noProof="0"/>
              <a:t>Стиль образца заголовка 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текста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ый треугольник 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Объект 2" title="Пункты маркированного списка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 title="Подзаголовок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17" name="Надпись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Заголовок 1" title="Название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</a:t>
            </a:r>
            <a:br>
              <a:rPr lang="ru-RU" noProof="0"/>
            </a:br>
            <a:r>
              <a:rPr lang="ru-RU" noProof="0"/>
              <a:t>Стиль образца заголовка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Текст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Объект 3" title="Пункты маркированного списка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ru-RU" noProof="0"/>
              <a:t>Образец текста</a:t>
            </a:r>
          </a:p>
          <a:p>
            <a:pPr lvl="1" rtl="0">
              <a:buClr>
                <a:schemeClr val="accent2"/>
              </a:buClr>
            </a:pPr>
            <a:r>
              <a:rPr lang="ru-RU" noProof="0"/>
              <a:t>Второй уровень</a:t>
            </a:r>
          </a:p>
          <a:p>
            <a:pPr lvl="2" rtl="0">
              <a:buClr>
                <a:schemeClr val="accent2"/>
              </a:buClr>
            </a:pPr>
            <a:r>
              <a:rPr lang="ru-RU" noProof="0"/>
              <a:t>Третий уровень</a:t>
            </a:r>
          </a:p>
          <a:p>
            <a:pPr lvl="3" rtl="0">
              <a:buClr>
                <a:schemeClr val="accent2"/>
              </a:buClr>
            </a:pPr>
            <a:r>
              <a:rPr lang="ru-RU" noProof="0"/>
              <a:t>Четвертый уровень</a:t>
            </a:r>
          </a:p>
          <a:p>
            <a:pPr lvl="4" rtl="0">
              <a:buClr>
                <a:schemeClr val="accent2"/>
              </a:buClr>
            </a:pPr>
            <a:r>
              <a:rPr lang="ru-RU" noProof="0"/>
              <a:t>Пятый уровень</a:t>
            </a:r>
          </a:p>
        </p:txBody>
      </p:sp>
      <p:sp>
        <p:nvSpPr>
          <p:cNvPr id="19" name="Текст 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Объект 5" title="Пункты маркированного списка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ru-RU" noProof="0"/>
              <a:t>Образец текста</a:t>
            </a:r>
          </a:p>
          <a:p>
            <a:pPr lvl="1" rtl="0">
              <a:buClr>
                <a:schemeClr val="accent2"/>
              </a:buClr>
            </a:pPr>
            <a:r>
              <a:rPr lang="ru-RU" noProof="0"/>
              <a:t>Второй уровень</a:t>
            </a:r>
          </a:p>
          <a:p>
            <a:pPr lvl="2" rtl="0">
              <a:buClr>
                <a:schemeClr val="accent2"/>
              </a:buClr>
            </a:pPr>
            <a:r>
              <a:rPr lang="ru-RU" noProof="0"/>
              <a:t>Третий уровень</a:t>
            </a:r>
          </a:p>
          <a:p>
            <a:pPr lvl="3" rtl="0">
              <a:buClr>
                <a:schemeClr val="accent2"/>
              </a:buClr>
            </a:pPr>
            <a:r>
              <a:rPr lang="ru-RU" noProof="0"/>
              <a:t>Четвертый уровень</a:t>
            </a:r>
          </a:p>
          <a:p>
            <a:pPr lvl="4" rtl="0">
              <a:buClr>
                <a:schemeClr val="accent2"/>
              </a:buClr>
            </a:pPr>
            <a:r>
              <a:rPr lang="ru-RU" noProof="0"/>
              <a:t>Пятый уровень</a:t>
            </a:r>
          </a:p>
        </p:txBody>
      </p:sp>
      <p:sp>
        <p:nvSpPr>
          <p:cNvPr id="24" name="Текст 4" title="Подзаголовок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Диагональная полоса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Параллелограмм 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3" name="Параллелограмм 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4" name="Текст 4" title="Подзаголовок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Заголовок 1" title="Название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текст здесь</a:t>
            </a:r>
          </a:p>
        </p:txBody>
      </p:sp>
      <p:sp>
        <p:nvSpPr>
          <p:cNvPr id="20" name="Диаграмма 2" title="Диаграмма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ru-RU" noProof="0"/>
              <a:t>Щелкните значок, чтобы добавить диаграмму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аблица 11" title="Таблица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 значок, чтобы добавить таблицу</a:t>
            </a:r>
          </a:p>
        </p:txBody>
      </p:sp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Диагональная полоса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Параллелограмм 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7" name="Текст 4" title="Подзаголовок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Заголовок 1" title="Название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ая фотограф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Рисунок 31" title="Изображение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изображение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 title="Название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Добавьте подпись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Номер телефона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Электронная почта </a:t>
            </a:r>
          </a:p>
        </p:txBody>
      </p:sp>
      <p:sp>
        <p:nvSpPr>
          <p:cNvPr id="13" name="Текст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Веб-сайт компании</a:t>
            </a:r>
          </a:p>
        </p:txBody>
      </p:sp>
      <p:sp>
        <p:nvSpPr>
          <p:cNvPr id="14" name="Фигура 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15" name="Фигура 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19" name="Фигура 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20" name="Фигура 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21" name="Прямоугольный треугольник 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rosfeo.ru/deyatelnost/obrashhenie-s-otxodami-i-i-ii-klassov-opasnost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12" Type="http://schemas.openxmlformats.org/officeDocument/2006/relationships/hyperlink" Target="mailto:ya-kirinka@yandex.r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4.jp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title="Изображение здания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>
          <a:xfrm>
            <a:off x="1118134" y="1080587"/>
            <a:ext cx="4172464" cy="4840061"/>
          </a:xfrm>
        </p:spPr>
      </p:pic>
      <p:sp>
        <p:nvSpPr>
          <p:cNvPr id="18" name="Шестиугольник 17" descr="Сплошной темный шестиугольник в центре изображения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123041" y="2569275"/>
            <a:ext cx="2273478" cy="1957859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32D2792-E753-49AA-A9A0-58E546AEA89E}"/>
              </a:ext>
            </a:extLst>
          </p:cNvPr>
          <p:cNvSpPr txBox="1">
            <a:spLocks/>
          </p:cNvSpPr>
          <p:nvPr/>
        </p:nvSpPr>
        <p:spPr>
          <a:xfrm>
            <a:off x="5680873" y="2770357"/>
            <a:ext cx="6148647" cy="872105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Кейс </a:t>
            </a:r>
          </a:p>
          <a:p>
            <a:pPr algn="ctr"/>
            <a:r>
              <a:rPr lang="ru-RU" sz="4800" dirty="0"/>
              <a:t>«Опасные отходы»</a:t>
            </a:r>
          </a:p>
        </p:txBody>
      </p:sp>
      <p:sp>
        <p:nvSpPr>
          <p:cNvPr id="10" name="Подзаголовок 2">
            <a:hlinkClick r:id="rId4"/>
            <a:extLst>
              <a:ext uri="{FF2B5EF4-FFF2-40B4-BE49-F238E27FC236}">
                <a16:creationId xmlns:a16="http://schemas.microsoft.com/office/drawing/2014/main" id="{1A6D6CFE-E8B0-46E0-A6BB-87A9BE8435EE}"/>
              </a:ext>
            </a:extLst>
          </p:cNvPr>
          <p:cNvSpPr txBox="1">
            <a:spLocks/>
          </p:cNvSpPr>
          <p:nvPr/>
        </p:nvSpPr>
        <p:spPr>
          <a:xfrm>
            <a:off x="6683514" y="3812840"/>
            <a:ext cx="4282737" cy="87210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Разработка проекта организации сбора и утилизации отходов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1-2 класса опасности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30D66E-346E-4AF6-9CB5-E17266FA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859" y="891622"/>
            <a:ext cx="2901649" cy="4613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3F51EB-1F32-4F50-A6DF-E014E6FC7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125" y="2822198"/>
            <a:ext cx="1116456" cy="1539593"/>
          </a:xfrm>
          <a:prstGeom prst="rect">
            <a:avLst/>
          </a:prstGeom>
        </p:spPr>
      </p:pic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F8D08ED2-D1E0-4080-86D0-2E6F8F0308CA}"/>
              </a:ext>
            </a:extLst>
          </p:cNvPr>
          <p:cNvSpPr txBox="1">
            <a:spLocks/>
          </p:cNvSpPr>
          <p:nvPr/>
        </p:nvSpPr>
        <p:spPr>
          <a:xfrm>
            <a:off x="7278762" y="-498746"/>
            <a:ext cx="4235927" cy="686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национальный проект «Экология» 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title="Горизонт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408" b="9408"/>
          <a:stretch>
            <a:fillRect/>
          </a:stretch>
        </p:blipFill>
        <p:spPr/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144" y="3428999"/>
            <a:ext cx="8923712" cy="1674861"/>
          </a:xfrm>
          <a:noFill/>
        </p:spPr>
        <p:txBody>
          <a:bodyPr rtlCol="0">
            <a:noAutofit/>
          </a:bodyPr>
          <a:lstStyle/>
          <a:p>
            <a:pPr algn="ctr" rtl="0"/>
            <a:r>
              <a:rPr lang="ru-RU" sz="4800" i="0" u="none" strike="noStrike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Очистим наш </a:t>
            </a:r>
            <a:r>
              <a:rPr lang="ru-RU" sz="4800" dirty="0">
                <a:solidFill>
                  <a:srgbClr val="FFFF00"/>
                </a:solidFill>
                <a:latin typeface="Arial" panose="020B0604020202020204" pitchFamily="34" charset="0"/>
              </a:rPr>
              <a:t>мир</a:t>
            </a:r>
            <a:r>
              <a:rPr lang="ru-RU" sz="4800" i="0" u="none" strike="noStrike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от мусора и сделаем его чище</a:t>
            </a:r>
            <a:endParaRPr lang="ru-RU" sz="4800" dirty="0">
              <a:solidFill>
                <a:srgbClr val="FFFF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2FB363-696C-4186-B424-DD09C399F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674" y="789692"/>
            <a:ext cx="2471416" cy="3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0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6781" y="150532"/>
            <a:ext cx="4959409" cy="971229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3200" dirty="0"/>
              <a:t>КОМАНДА:</a:t>
            </a:r>
            <a:endParaRPr lang="ru-RU" sz="3200" b="0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ru-RU" smtClean="0"/>
              <a:pPr rtl="0"/>
              <a:t>11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22EF9D-17DD-4E8C-8F11-71EA5133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8918" y="5377231"/>
            <a:ext cx="2627381" cy="1536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26CAD8-2CFD-4740-979A-ABCD83BA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3719" y="5453720"/>
            <a:ext cx="2495463" cy="145085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B0CA268-5355-4423-8F78-5F90EEF5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67366" y="5386664"/>
            <a:ext cx="2547915" cy="151790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3CCF6C-742A-4FC6-B7A7-5D7664AD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81137" y="5362278"/>
            <a:ext cx="2635992" cy="15666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2FB363-696C-4186-B424-DD09C399F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3747" y="319831"/>
            <a:ext cx="2471416" cy="392921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1232703" y="1658217"/>
            <a:ext cx="1479666" cy="147966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3120251" y="1658217"/>
            <a:ext cx="1479666" cy="147966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5209085" y="1684562"/>
            <a:ext cx="1479666" cy="147966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7096633" y="1658217"/>
            <a:ext cx="1479666" cy="147966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1097268" y="3425414"/>
            <a:ext cx="1750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+mj-lt"/>
              </a:rPr>
              <a:t>КОЗЛОВ ПАВЕЛ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2847803" y="3425414"/>
            <a:ext cx="2297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+mj-lt"/>
              </a:rPr>
              <a:t>ЕФИМЕНКО ТАТЬЯНА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5145238" y="3425414"/>
            <a:ext cx="1750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+mj-lt"/>
              </a:rPr>
              <a:t>МКРТЧЯН МГЕР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6895773" y="3425414"/>
            <a:ext cx="2486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+mj-lt"/>
              </a:rPr>
              <a:t>КУЛЕБЯКИНА ИРИНА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952489" y="3697464"/>
            <a:ext cx="189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+mj-lt"/>
              </a:rPr>
              <a:t>Капитан команды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2912427" y="3697464"/>
            <a:ext cx="189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+mj-lt"/>
              </a:rPr>
              <a:t>Аналитик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6963624" y="3697464"/>
            <a:ext cx="189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+mj-lt"/>
              </a:rPr>
              <a:t>Дизайнер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4967624" y="3697464"/>
            <a:ext cx="189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+mj-lt"/>
              </a:rPr>
              <a:t>Разработчик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350" y="1749958"/>
            <a:ext cx="1361136" cy="13488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16" y="1727901"/>
            <a:ext cx="1354602" cy="13423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90" y="1736214"/>
            <a:ext cx="1346716" cy="13345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273" y="1725019"/>
            <a:ext cx="1353872" cy="13416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6963624" y="4036018"/>
            <a:ext cx="189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hlinkClick r:id="rId12"/>
              </a:rPr>
              <a:t>ya-kirinka@yandex.ru</a:t>
            </a:r>
            <a:endParaRPr lang="en-US" sz="1200" dirty="0">
              <a:latin typeface="+mj-lt"/>
            </a:endParaRPr>
          </a:p>
          <a:p>
            <a:pPr algn="ctr"/>
            <a:r>
              <a:rPr lang="en-US" sz="1200" dirty="0">
                <a:latin typeface="+mj-lt"/>
              </a:rPr>
              <a:t>+79500983315</a:t>
            </a:r>
            <a:endParaRPr lang="ru-RU" sz="12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4981172" y="4063629"/>
            <a:ext cx="207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latin typeface="+mj-lt"/>
              </a:rPr>
              <a:t>mher.mkrtchyan2003@mail.ru</a:t>
            </a:r>
            <a:r>
              <a:rPr lang="en-US" sz="1200" dirty="0">
                <a:latin typeface="+mj-lt"/>
              </a:rPr>
              <a:t>+79898145575</a:t>
            </a:r>
            <a:endParaRPr lang="ru-RU" sz="12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2912427" y="4041497"/>
            <a:ext cx="189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latin typeface="+mj-lt"/>
              </a:rPr>
              <a:t>tatef1@mail.ru</a:t>
            </a:r>
            <a:r>
              <a:rPr lang="en-US" sz="1200" dirty="0">
                <a:latin typeface="+mj-lt"/>
              </a:rPr>
              <a:t> +79141287239</a:t>
            </a:r>
            <a:endParaRPr lang="ru-RU" sz="1200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966770" y="4036018"/>
            <a:ext cx="189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latin typeface="+mj-lt"/>
              </a:rPr>
              <a:t>user-bios@yandex.ru</a:t>
            </a:r>
            <a:r>
              <a:rPr lang="en-US" sz="1200" dirty="0">
                <a:latin typeface="+mj-lt"/>
              </a:rPr>
              <a:t>  +79105148777</a:t>
            </a:r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970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58" y="1707697"/>
            <a:ext cx="4685704" cy="518246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4000" dirty="0"/>
              <a:t>ПРОБЛЕМА</a:t>
            </a:r>
            <a:endParaRPr lang="ru-RU" b="0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13" name="Рисунок 12" title="Горизонт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313" r="23313"/>
          <a:stretch/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C7663D-D391-41EC-8E9C-13366BCC2FAC}"/>
              </a:ext>
            </a:extLst>
          </p:cNvPr>
          <p:cNvSpPr txBox="1"/>
          <p:nvPr/>
        </p:nvSpPr>
        <p:spPr>
          <a:xfrm>
            <a:off x="473826" y="3002530"/>
            <a:ext cx="509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rgbClr val="002774"/>
                </a:solidFill>
              </a:rPr>
              <a:t>Куда сдать отработанную батарейку?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C7663D-D391-41EC-8E9C-13366BCC2FAC}"/>
              </a:ext>
            </a:extLst>
          </p:cNvPr>
          <p:cNvSpPr txBox="1"/>
          <p:nvPr/>
        </p:nvSpPr>
        <p:spPr>
          <a:xfrm>
            <a:off x="1948818" y="3566161"/>
            <a:ext cx="509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rgbClr val="002774"/>
                </a:solidFill>
              </a:rPr>
              <a:t>Как соблюсти экологическое законодательство и сохранить бизнес?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C7663D-D391-41EC-8E9C-13366BCC2FAC}"/>
              </a:ext>
            </a:extLst>
          </p:cNvPr>
          <p:cNvSpPr txBox="1"/>
          <p:nvPr/>
        </p:nvSpPr>
        <p:spPr>
          <a:xfrm>
            <a:off x="657470" y="4406791"/>
            <a:ext cx="509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rgbClr val="002774"/>
                </a:solidFill>
              </a:rPr>
              <a:t>Как улучшить экологию среды проживания граждан?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C7663D-D391-41EC-8E9C-13366BCC2FAC}"/>
              </a:ext>
            </a:extLst>
          </p:cNvPr>
          <p:cNvSpPr txBox="1"/>
          <p:nvPr/>
        </p:nvSpPr>
        <p:spPr>
          <a:xfrm>
            <a:off x="1948818" y="5291075"/>
            <a:ext cx="509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rgbClr val="002774"/>
                </a:solidFill>
              </a:rPr>
              <a:t>Как научить экологичному поведению?</a:t>
            </a:r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719" y="473825"/>
            <a:ext cx="6073315" cy="805878"/>
          </a:xfrm>
        </p:spPr>
        <p:txBody>
          <a:bodyPr rtlCol="0">
            <a:normAutofit/>
          </a:bodyPr>
          <a:lstStyle/>
          <a:p>
            <a:pPr rtl="0"/>
            <a:r>
              <a:rPr lang="ru-RU" sz="3600" dirty="0"/>
              <a:t>МИРОВОЙ ОПЫТ</a:t>
            </a:r>
            <a:endParaRPr lang="ru-RU" sz="3600" b="0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ru-RU" smtClean="0"/>
              <a:pPr rtl="0"/>
              <a:t>3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22EF9D-17DD-4E8C-8F11-71EA5133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8918" y="5377231"/>
            <a:ext cx="2627381" cy="1536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26CAD8-2CFD-4740-979A-ABCD83BA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3719" y="5453720"/>
            <a:ext cx="2495463" cy="145085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B0CA268-5355-4423-8F78-5F90EEF5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67366" y="5386664"/>
            <a:ext cx="2547915" cy="151790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3CCF6C-742A-4FC6-B7A7-5D7664AD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81137" y="5362278"/>
            <a:ext cx="2635992" cy="15666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2956608" y="2063926"/>
            <a:ext cx="7243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2774"/>
                </a:solidFill>
              </a:rPr>
              <a:t>В Японии все, что связано с переработкой мусора, вызывает у людей только позитивные эмоции. Перед тем, как что-то отправить в помойку, каждый японец совершает настоящий ритуал!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2D388-F11F-462F-A5C3-875C1B8FB2C3}"/>
              </a:ext>
            </a:extLst>
          </p:cNvPr>
          <p:cNvSpPr txBox="1"/>
          <p:nvPr/>
        </p:nvSpPr>
        <p:spPr>
          <a:xfrm>
            <a:off x="2921218" y="3357194"/>
            <a:ext cx="7314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2774"/>
                </a:solidFill>
              </a:rPr>
              <a:t>Финская компания </a:t>
            </a:r>
            <a:r>
              <a:rPr lang="ru-RU" b="1" dirty="0" err="1">
                <a:solidFill>
                  <a:srgbClr val="002774"/>
                </a:solidFill>
              </a:rPr>
              <a:t>Tracegrow</a:t>
            </a:r>
            <a:r>
              <a:rPr lang="ru-RU" b="1" dirty="0">
                <a:solidFill>
                  <a:srgbClr val="002774"/>
                </a:solidFill>
              </a:rPr>
              <a:t> разработала технологию переработки щелочных батарей, позволяющую извлечь из них полезные элементы и использовать в составе микроудобрений в сельском хозяйстве.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/>
          <a:srcRect l="73618" t="583" r="173" b="70997"/>
          <a:stretch/>
        </p:blipFill>
        <p:spPr>
          <a:xfrm>
            <a:off x="917851" y="2108200"/>
            <a:ext cx="2003367" cy="21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719" y="473825"/>
            <a:ext cx="6073315" cy="805878"/>
          </a:xfrm>
        </p:spPr>
        <p:txBody>
          <a:bodyPr rtlCol="0">
            <a:normAutofit/>
          </a:bodyPr>
          <a:lstStyle/>
          <a:p>
            <a:pPr rtl="0"/>
            <a:r>
              <a:rPr lang="ru-RU" sz="3600" dirty="0"/>
              <a:t>РОССИЙСКИЙ ОПЫТ</a:t>
            </a:r>
            <a:endParaRPr lang="ru-RU" sz="3600" b="0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ru-RU" smtClean="0"/>
              <a:pPr rtl="0"/>
              <a:t>4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22EF9D-17DD-4E8C-8F11-71EA5133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8918" y="5377231"/>
            <a:ext cx="2627381" cy="1536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26CAD8-2CFD-4740-979A-ABCD83BA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3719" y="5453720"/>
            <a:ext cx="2495463" cy="145085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B0CA268-5355-4423-8F78-5F90EEF5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67366" y="5386664"/>
            <a:ext cx="2547915" cy="151790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3CCF6C-742A-4FC6-B7A7-5D7664AD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81137" y="5362278"/>
            <a:ext cx="2635992" cy="15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8E680-97C3-4529-835D-C317C339E61F}"/>
              </a:ext>
            </a:extLst>
          </p:cNvPr>
          <p:cNvSpPr txBox="1"/>
          <p:nvPr/>
        </p:nvSpPr>
        <p:spPr>
          <a:xfrm>
            <a:off x="3105915" y="1717125"/>
            <a:ext cx="8005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2774"/>
                </a:solidFill>
              </a:rPr>
              <a:t>В Калужской области планировалось построить на территории индустриального парка «</a:t>
            </a:r>
            <a:r>
              <a:rPr lang="ru-RU" b="1" dirty="0" err="1">
                <a:solidFill>
                  <a:srgbClr val="002774"/>
                </a:solidFill>
              </a:rPr>
              <a:t>Лемминкяйнен</a:t>
            </a:r>
            <a:r>
              <a:rPr lang="ru-RU" b="1" dirty="0">
                <a:solidFill>
                  <a:srgbClr val="002774"/>
                </a:solidFill>
              </a:rPr>
              <a:t>» производственно-</a:t>
            </a:r>
            <a:r>
              <a:rPr lang="ru-RU" b="1" dirty="0" err="1">
                <a:solidFill>
                  <a:srgbClr val="002774"/>
                </a:solidFill>
              </a:rPr>
              <a:t>техничес</a:t>
            </a:r>
            <a:r>
              <a:rPr lang="ru-RU" b="1" dirty="0">
                <a:solidFill>
                  <a:srgbClr val="002774"/>
                </a:solidFill>
              </a:rPr>
              <a:t>-</a:t>
            </a:r>
          </a:p>
          <a:p>
            <a:r>
              <a:rPr lang="ru-RU" b="1" dirty="0">
                <a:solidFill>
                  <a:srgbClr val="002774"/>
                </a:solidFill>
              </a:rPr>
              <a:t>кий комплекс по обработке, утилизации и обезвреживанию отходов</a:t>
            </a:r>
          </a:p>
          <a:p>
            <a:r>
              <a:rPr lang="ru-RU" b="1" dirty="0">
                <a:solidFill>
                  <a:srgbClr val="002774"/>
                </a:solidFill>
              </a:rPr>
              <a:t>I и II классов опасности «Северо- Запад» (ПТК «Северо-Запад»)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64470A-DE1E-4983-8CDB-048555B9E4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23636" y="2599661"/>
            <a:ext cx="1793898" cy="1136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1A3F90-11A4-4AE9-AA0C-416DCF16F1CA}"/>
              </a:ext>
            </a:extLst>
          </p:cNvPr>
          <p:cNvSpPr txBox="1"/>
          <p:nvPr/>
        </p:nvSpPr>
        <p:spPr>
          <a:xfrm>
            <a:off x="3078969" y="2991800"/>
            <a:ext cx="7622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2774"/>
                </a:solidFill>
              </a:rPr>
              <a:t>Завод «</a:t>
            </a:r>
            <a:r>
              <a:rPr lang="ru-RU" b="1" dirty="0" err="1">
                <a:solidFill>
                  <a:srgbClr val="002774"/>
                </a:solidFill>
              </a:rPr>
              <a:t>Экобокс</a:t>
            </a:r>
            <a:r>
              <a:rPr lang="ru-RU" b="1" dirty="0">
                <a:solidFill>
                  <a:srgbClr val="002774"/>
                </a:solidFill>
              </a:rPr>
              <a:t>», находящийся в Рыбинске Ярославской области, выпустил и установил уже около 6 тыс. контейнеров </a:t>
            </a:r>
            <a:r>
              <a:rPr lang="ru-RU" b="1" dirty="0" err="1">
                <a:solidFill>
                  <a:srgbClr val="002774"/>
                </a:solidFill>
              </a:rPr>
              <a:t>дляртутьсодержащих</a:t>
            </a:r>
            <a:r>
              <a:rPr lang="ru-RU" b="1" dirty="0">
                <a:solidFill>
                  <a:srgbClr val="002774"/>
                </a:solidFill>
              </a:rPr>
              <a:t> ламп, градусников и батареек, треть из них  установлены в Московской области, остальные — в Санкт-Петербурге, Башкирии,  Татарстане и других регионах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1A3F90-11A4-4AE9-AA0C-416DCF16F1CA}"/>
              </a:ext>
            </a:extLst>
          </p:cNvPr>
          <p:cNvSpPr txBox="1"/>
          <p:nvPr/>
        </p:nvSpPr>
        <p:spPr>
          <a:xfrm>
            <a:off x="3105915" y="4646966"/>
            <a:ext cx="762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2774"/>
                </a:solidFill>
              </a:rPr>
              <a:t>Севастополь: организация акций по сбору отходов I и II классов опасности </a:t>
            </a:r>
          </a:p>
        </p:txBody>
      </p:sp>
    </p:spTree>
    <p:extLst>
      <p:ext uri="{BB962C8B-B14F-4D97-AF65-F5344CB8AC3E}">
        <p14:creationId xmlns:p14="http://schemas.microsoft.com/office/powerpoint/2010/main" val="294473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Заголовок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57" y="1128145"/>
            <a:ext cx="4559903" cy="608895"/>
          </a:xfrm>
        </p:spPr>
        <p:txBody>
          <a:bodyPr rtlCol="0">
            <a:normAutofit/>
          </a:bodyPr>
          <a:lstStyle/>
          <a:p>
            <a:pPr rtl="0"/>
            <a:r>
              <a:rPr lang="ru-RU" sz="3600" dirty="0"/>
              <a:t>О</a:t>
            </a:r>
            <a:r>
              <a:rPr lang="en-US" sz="3600" dirty="0"/>
              <a:t> </a:t>
            </a:r>
            <a:r>
              <a:rPr lang="ru-RU" sz="3600" dirty="0"/>
              <a:t>НАШЕМ РЕШЕНИИ</a:t>
            </a:r>
            <a:endParaRPr lang="ru-RU" sz="3600" b="0" dirty="0"/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057" y="1876071"/>
            <a:ext cx="7450258" cy="608895"/>
          </a:xfrm>
        </p:spPr>
        <p:txBody>
          <a:bodyPr rtlCol="0"/>
          <a:lstStyle/>
          <a:p>
            <a:r>
              <a:rPr lang="ru-RU" b="1" dirty="0"/>
              <a:t>Концепция обращения с опасными отходами (концепция ОСОО)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5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9135AD-879F-4C01-9447-B9DE05218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947" y="4450067"/>
            <a:ext cx="2854736" cy="16254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D1AA13-556A-4F6D-AEDD-775BB81E0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787" y="2871478"/>
            <a:ext cx="2615189" cy="151790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994CB4-90D8-4667-B434-BD7A24668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09" y="239880"/>
            <a:ext cx="2645669" cy="1566675"/>
          </a:xfrm>
          <a:prstGeom prst="rect">
            <a:avLst/>
          </a:prstGeom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784443349"/>
              </p:ext>
            </p:extLst>
          </p:nvPr>
        </p:nvGraphicFramePr>
        <p:xfrm>
          <a:off x="797366" y="2866014"/>
          <a:ext cx="7565421" cy="3559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F19E8C-E3A8-44D6-9D50-165F9A6BC1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9817" y="520739"/>
            <a:ext cx="2627381" cy="15666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1315" y="334521"/>
            <a:ext cx="1188823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55543-22F4-405A-9C41-4CBC453D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01" y="4104902"/>
            <a:ext cx="7546949" cy="2904147"/>
          </a:xfrm>
          <a:prstGeom prst="rect">
            <a:avLst/>
          </a:prstGeom>
        </p:spPr>
      </p:pic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57" y="1014660"/>
            <a:ext cx="4559903" cy="608895"/>
          </a:xfrm>
        </p:spPr>
        <p:txBody>
          <a:bodyPr rtlCol="0">
            <a:normAutofit/>
          </a:bodyPr>
          <a:lstStyle/>
          <a:p>
            <a:pPr rtl="0"/>
            <a:r>
              <a:rPr lang="ru-RU" sz="3600" dirty="0"/>
              <a:t>ДОРОЖНАЯ КАРТА</a:t>
            </a:r>
            <a:endParaRPr lang="ru-RU" sz="3600" b="0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755950353"/>
              </p:ext>
            </p:extLst>
          </p:nvPr>
        </p:nvGraphicFramePr>
        <p:xfrm>
          <a:off x="1735975" y="2061377"/>
          <a:ext cx="8128000" cy="3258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76" y="345104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2045"/>
            <a:ext cx="6073315" cy="971229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3200" dirty="0"/>
              <a:t>ГДЕ ПРОДАЮТ, </a:t>
            </a:r>
            <a:br>
              <a:rPr lang="ru-RU" sz="3200" dirty="0"/>
            </a:br>
            <a:r>
              <a:rPr lang="ru-RU" sz="3200" dirty="0"/>
              <a:t>ТАМ И ПРИНИМАЮТ</a:t>
            </a:r>
            <a:endParaRPr lang="ru-RU" sz="3200" b="0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22EF9D-17DD-4E8C-8F11-71EA5133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8918" y="5377231"/>
            <a:ext cx="2627381" cy="1536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26CAD8-2CFD-4740-979A-ABCD83BA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3719" y="5453720"/>
            <a:ext cx="2495463" cy="145085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B0CA268-5355-4423-8F78-5F90EEF5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67366" y="5386664"/>
            <a:ext cx="2547915" cy="151790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3CCF6C-742A-4FC6-B7A7-5D7664AD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81137" y="5362278"/>
            <a:ext cx="2635992" cy="15666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1" t="48473" r="1612" b="1782"/>
          <a:stretch/>
        </p:blipFill>
        <p:spPr>
          <a:xfrm>
            <a:off x="5096551" y="2644842"/>
            <a:ext cx="1637459" cy="2511259"/>
          </a:xfrm>
          <a:prstGeom prst="rect">
            <a:avLst/>
          </a:prstGeom>
        </p:spPr>
      </p:pic>
      <p:sp>
        <p:nvSpPr>
          <p:cNvPr id="10" name="Заголовок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2198254" y="1375995"/>
            <a:ext cx="6073315" cy="97122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/>
              <a:t>СДАЛ СТАРОЕ – </a:t>
            </a:r>
          </a:p>
          <a:p>
            <a:pPr algn="ctr"/>
            <a:r>
              <a:rPr lang="ru-RU" sz="3200" dirty="0"/>
              <a:t>ПОЛУЧИ СКИДКУ НА НОВОЕ</a:t>
            </a:r>
            <a:endParaRPr lang="ru-RU" sz="3200" b="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949098" y="2644842"/>
            <a:ext cx="2311398" cy="2311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0874" y="3800541"/>
            <a:ext cx="480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=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8628" y="3776077"/>
            <a:ext cx="480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=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8375" y="253247"/>
            <a:ext cx="1188823" cy="11888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600" y="2914204"/>
            <a:ext cx="1972533" cy="19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1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72" y="1023369"/>
            <a:ext cx="4959409" cy="971229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3200" dirty="0"/>
              <a:t>ОБУЧЕНИЕ НАСЕЛЕНИЯ ЧЕРЕЗ ИГРУ</a:t>
            </a:r>
            <a:endParaRPr lang="ru-RU" sz="3200" b="0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ru-RU" smtClean="0"/>
              <a:pPr rtl="0"/>
              <a:t>8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22EF9D-17DD-4E8C-8F11-71EA5133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8918" y="5377231"/>
            <a:ext cx="2627381" cy="1536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26CAD8-2CFD-4740-979A-ABCD83BA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3719" y="5453720"/>
            <a:ext cx="2495463" cy="145085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B0CA268-5355-4423-8F78-5F90EEF5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67366" y="5386664"/>
            <a:ext cx="2547915" cy="151790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3CCF6C-742A-4FC6-B7A7-5D7664AD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81137" y="5362278"/>
            <a:ext cx="2635992" cy="15666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D959B-E929-4EE0-BFB8-9B204274E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432" y="3867784"/>
            <a:ext cx="3383902" cy="169214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r="13538" b="21185"/>
          <a:stretch/>
        </p:blipFill>
        <p:spPr>
          <a:xfrm>
            <a:off x="4452265" y="1423791"/>
            <a:ext cx="3195445" cy="27046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869390" y="2876849"/>
            <a:ext cx="233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937C9"/>
                </a:solidFill>
              </a:rPr>
              <a:t>t.me/cyclebattery_bot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4321" y="3329099"/>
            <a:ext cx="1175313" cy="11753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69" y="2876849"/>
            <a:ext cx="424642" cy="4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4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12" y="1078022"/>
            <a:ext cx="5628778" cy="555197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4000" dirty="0"/>
              <a:t>ОЖИДАЕМЫЕ </a:t>
            </a:r>
            <a:br>
              <a:rPr lang="ru-RU" sz="4000" dirty="0"/>
            </a:br>
            <a:r>
              <a:rPr lang="ru-RU" sz="4000" dirty="0"/>
              <a:t>ЭФФЕКТЫ</a:t>
            </a:r>
            <a:endParaRPr lang="ru-RU" b="0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9</a:t>
            </a:fld>
            <a:endParaRPr lang="ru-RU"/>
          </a:p>
        </p:txBody>
      </p:sp>
      <p:pic>
        <p:nvPicPr>
          <p:cNvPr id="13" name="Рисунок 12" title="Горизонт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313" r="23313"/>
          <a:stretch/>
        </p:blipFill>
        <p:spPr/>
      </p:pic>
      <p:sp>
        <p:nvSpPr>
          <p:cNvPr id="2" name="Прямоугольник 1"/>
          <p:cNvSpPr/>
          <p:nvPr/>
        </p:nvSpPr>
        <p:spPr>
          <a:xfrm>
            <a:off x="1719504" y="1860059"/>
            <a:ext cx="5511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эффекты социальные: увеличение числа экологически грамотных людей, изменение ценностей бизнеса от потребления к пользе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719504" y="2999535"/>
            <a:ext cx="5638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эффекты экономические: появление новых производств, связанных с размещением и утилизацией отходов, привлечение инвестиций в регион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778771" y="4139011"/>
            <a:ext cx="5452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эффекты экологические: уменьшение массы опасных отходов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5574" r="3716" b="7654"/>
          <a:stretch/>
        </p:blipFill>
        <p:spPr>
          <a:xfrm>
            <a:off x="994509" y="2062616"/>
            <a:ext cx="506947" cy="54942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/>
          <a:srcRect l="5574" r="3716" b="7654"/>
          <a:stretch/>
        </p:blipFill>
        <p:spPr>
          <a:xfrm>
            <a:off x="994508" y="3149265"/>
            <a:ext cx="506947" cy="54942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4"/>
          <a:srcRect l="5574" r="3716" b="7654"/>
          <a:stretch/>
        </p:blipFill>
        <p:spPr>
          <a:xfrm>
            <a:off x="994508" y="4235914"/>
            <a:ext cx="506947" cy="549428"/>
          </a:xfrm>
          <a:prstGeom prst="rect">
            <a:avLst/>
          </a:prstGeom>
        </p:spPr>
      </p:pic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466969"/>
              </p:ext>
            </p:extLst>
          </p:nvPr>
        </p:nvGraphicFramePr>
        <p:xfrm>
          <a:off x="2854960" y="4460033"/>
          <a:ext cx="3352030" cy="2013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059575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06_TF00951641.potx" id="{D61D9B98-77EB-4AFD-A5C1-4C81238E65A1}" vid="{ED9A72C6-E22F-4D0A-8A23-0B9FD3BEF39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4D15D6-87BC-477C-8E91-9F90829C2FC8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6dc4bcd6-49db-4c07-9060-8acfc67cef9f"/>
    <ds:schemaRef ds:uri="http://purl.org/dc/elements/1.1/"/>
    <ds:schemaRef ds:uri="http://schemas.microsoft.com/office/infopath/2007/PartnerControls"/>
    <ds:schemaRef ds:uri="fb0879af-3eba-417a-a55a-ffe6dcd6ca77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Светлая презентация с шестиугольником</Template>
  <TotalTime>483</TotalTime>
  <Words>461</Words>
  <Application>Microsoft Office PowerPoint</Application>
  <PresentationFormat>Широкоэкранный</PresentationFormat>
  <Paragraphs>77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Gill Sans SemiBold</vt:lpstr>
      <vt:lpstr>Times New Roman</vt:lpstr>
      <vt:lpstr>Тема Office</vt:lpstr>
      <vt:lpstr>Презентация PowerPoint</vt:lpstr>
      <vt:lpstr>ПРОБЛЕМА</vt:lpstr>
      <vt:lpstr>МИРОВОЙ ОПЫТ</vt:lpstr>
      <vt:lpstr>РОССИЙСКИЙ ОПЫТ</vt:lpstr>
      <vt:lpstr>О НАШЕМ РЕШЕНИИ</vt:lpstr>
      <vt:lpstr>ДОРОЖНАЯ КАРТА</vt:lpstr>
      <vt:lpstr>ГДЕ ПРОДАЮТ,  ТАМ И ПРИНИМАЮТ</vt:lpstr>
      <vt:lpstr>ОБУЧЕНИЕ НАСЕЛЕНИЯ ЧЕРЕЗ ИГРУ</vt:lpstr>
      <vt:lpstr>ОЖИДАЕМЫЕ  ЭФФЕКТЫ</vt:lpstr>
      <vt:lpstr>Очистим наш мир от мусора и сделаем его чище</vt:lpstr>
      <vt:lpstr>КОМАНДА: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creator>Павел Козлов</dc:creator>
  <cp:lastModifiedBy>Павел Козлов</cp:lastModifiedBy>
  <cp:revision>74</cp:revision>
  <dcterms:created xsi:type="dcterms:W3CDTF">2021-11-13T11:44:46Z</dcterms:created>
  <dcterms:modified xsi:type="dcterms:W3CDTF">2021-11-14T05:52:07Z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